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4" r:id="rId26"/>
    <p:sldId id="285" r:id="rId27"/>
    <p:sldId id="280" r:id="rId28"/>
    <p:sldId id="281" r:id="rId29"/>
    <p:sldId id="282" r:id="rId30"/>
    <p:sldId id="283" r:id="rId31"/>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0000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26"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8245959386655614E-2"/>
          <c:y val="0.19468195312472375"/>
          <c:w val="0.89280667219229171"/>
          <c:h val="0.65929308774117357"/>
        </c:manualLayout>
      </c:layout>
      <c:barChart>
        <c:barDir val="col"/>
        <c:grouping val="clustered"/>
        <c:varyColors val="0"/>
        <c:ser>
          <c:idx val="0"/>
          <c:order val="0"/>
          <c:tx>
            <c:strRef>
              <c:f>Sheet1!$B$1</c:f>
              <c:strCache>
                <c:ptCount val="1"/>
                <c:pt idx="0">
                  <c:v>Morning</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Sheet1!$A$2:$A$5</c:f>
              <c:strCache>
                <c:ptCount val="4"/>
                <c:pt idx="0">
                  <c:v>Road 1(Temple)</c:v>
                </c:pt>
                <c:pt idx="1">
                  <c:v>Road 2(Tea shop)</c:v>
                </c:pt>
                <c:pt idx="2">
                  <c:v>Road 3(school)</c:v>
                </c:pt>
                <c:pt idx="3">
                  <c:v>Road 4(children's park)</c:v>
                </c:pt>
              </c:strCache>
            </c:strRef>
          </c:cat>
          <c:val>
            <c:numRef>
              <c:f>Sheet1!$B$2:$B$5</c:f>
              <c:numCache>
                <c:formatCode>General</c:formatCode>
                <c:ptCount val="4"/>
                <c:pt idx="0">
                  <c:v>7</c:v>
                </c:pt>
                <c:pt idx="1">
                  <c:v>8</c:v>
                </c:pt>
                <c:pt idx="2">
                  <c:v>10</c:v>
                </c:pt>
                <c:pt idx="3">
                  <c:v>3</c:v>
                </c:pt>
              </c:numCache>
            </c:numRef>
          </c:val>
          <c:extLst>
            <c:ext xmlns:c16="http://schemas.microsoft.com/office/drawing/2014/chart" uri="{C3380CC4-5D6E-409C-BE32-E72D297353CC}">
              <c16:uniqueId val="{00000000-276F-495E-A2E1-85361217541D}"/>
            </c:ext>
          </c:extLst>
        </c:ser>
        <c:ser>
          <c:idx val="1"/>
          <c:order val="1"/>
          <c:tx>
            <c:strRef>
              <c:f>Sheet1!$C$1</c:f>
              <c:strCache>
                <c:ptCount val="1"/>
                <c:pt idx="0">
                  <c:v>Afteernoon</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Sheet1!$A$2:$A$5</c:f>
              <c:strCache>
                <c:ptCount val="4"/>
                <c:pt idx="0">
                  <c:v>Road 1(Temple)</c:v>
                </c:pt>
                <c:pt idx="1">
                  <c:v>Road 2(Tea shop)</c:v>
                </c:pt>
                <c:pt idx="2">
                  <c:v>Road 3(school)</c:v>
                </c:pt>
                <c:pt idx="3">
                  <c:v>Road 4(children's park)</c:v>
                </c:pt>
              </c:strCache>
            </c:strRef>
          </c:cat>
          <c:val>
            <c:numRef>
              <c:f>Sheet1!$C$2:$C$5</c:f>
              <c:numCache>
                <c:formatCode>General</c:formatCode>
                <c:ptCount val="4"/>
                <c:pt idx="0">
                  <c:v>1</c:v>
                </c:pt>
                <c:pt idx="1">
                  <c:v>4</c:v>
                </c:pt>
                <c:pt idx="2">
                  <c:v>2</c:v>
                </c:pt>
                <c:pt idx="3">
                  <c:v>1</c:v>
                </c:pt>
              </c:numCache>
            </c:numRef>
          </c:val>
          <c:extLst>
            <c:ext xmlns:c16="http://schemas.microsoft.com/office/drawing/2014/chart" uri="{C3380CC4-5D6E-409C-BE32-E72D297353CC}">
              <c16:uniqueId val="{00000001-276F-495E-A2E1-85361217541D}"/>
            </c:ext>
          </c:extLst>
        </c:ser>
        <c:ser>
          <c:idx val="2"/>
          <c:order val="2"/>
          <c:tx>
            <c:strRef>
              <c:f>Sheet1!$D$1</c:f>
              <c:strCache>
                <c:ptCount val="1"/>
                <c:pt idx="0">
                  <c:v>evening</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strRef>
              <c:f>Sheet1!$A$2:$A$5</c:f>
              <c:strCache>
                <c:ptCount val="4"/>
                <c:pt idx="0">
                  <c:v>Road 1(Temple)</c:v>
                </c:pt>
                <c:pt idx="1">
                  <c:v>Road 2(Tea shop)</c:v>
                </c:pt>
                <c:pt idx="2">
                  <c:v>Road 3(school)</c:v>
                </c:pt>
                <c:pt idx="3">
                  <c:v>Road 4(children's park)</c:v>
                </c:pt>
              </c:strCache>
            </c:strRef>
          </c:cat>
          <c:val>
            <c:numRef>
              <c:f>Sheet1!$D$2:$D$5</c:f>
              <c:numCache>
                <c:formatCode>General</c:formatCode>
                <c:ptCount val="4"/>
                <c:pt idx="0">
                  <c:v>9</c:v>
                </c:pt>
                <c:pt idx="1">
                  <c:v>7</c:v>
                </c:pt>
                <c:pt idx="2">
                  <c:v>10</c:v>
                </c:pt>
                <c:pt idx="3">
                  <c:v>8</c:v>
                </c:pt>
              </c:numCache>
            </c:numRef>
          </c:val>
          <c:extLst>
            <c:ext xmlns:c16="http://schemas.microsoft.com/office/drawing/2014/chart" uri="{C3380CC4-5D6E-409C-BE32-E72D297353CC}">
              <c16:uniqueId val="{00000002-276F-495E-A2E1-85361217541D}"/>
            </c:ext>
          </c:extLst>
        </c:ser>
        <c:dLbls>
          <c:showLegendKey val="0"/>
          <c:showVal val="0"/>
          <c:showCatName val="0"/>
          <c:showSerName val="0"/>
          <c:showPercent val="0"/>
          <c:showBubbleSize val="0"/>
        </c:dLbls>
        <c:gapWidth val="315"/>
        <c:overlap val="-40"/>
        <c:axId val="360905624"/>
        <c:axId val="360906936"/>
      </c:barChart>
      <c:catAx>
        <c:axId val="36090562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60906936"/>
        <c:crosses val="autoZero"/>
        <c:auto val="1"/>
        <c:lblAlgn val="ctr"/>
        <c:lblOffset val="100"/>
        <c:noMultiLvlLbl val="0"/>
      </c:catAx>
      <c:valAx>
        <c:axId val="360906936"/>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609056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1" i="0">
                <a:solidFill>
                  <a:srgbClr val="CD29CD"/>
                </a:solidFill>
                <a:latin typeface="Tw Cen MT"/>
                <a:cs typeface="Tw Cen M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0" i="0">
                <a:solidFill>
                  <a:srgbClr val="831336"/>
                </a:solidFill>
                <a:latin typeface="Tw Cen MT"/>
                <a:cs typeface="Tw Cen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CD29CD"/>
                </a:solidFill>
                <a:latin typeface="Tw Cen MT"/>
                <a:cs typeface="Tw Cen MT"/>
              </a:defRPr>
            </a:lvl1pPr>
          </a:lstStyle>
          <a:p>
            <a:endParaRPr/>
          </a:p>
        </p:txBody>
      </p:sp>
      <p:sp>
        <p:nvSpPr>
          <p:cNvPr id="3" name="Holder 3"/>
          <p:cNvSpPr>
            <a:spLocks noGrp="1"/>
          </p:cNvSpPr>
          <p:nvPr>
            <p:ph type="body" idx="1"/>
          </p:nvPr>
        </p:nvSpPr>
        <p:spPr/>
        <p:txBody>
          <a:bodyPr lIns="0" tIns="0" rIns="0" bIns="0"/>
          <a:lstStyle>
            <a:lvl1pPr>
              <a:defRPr sz="1800" b="0" i="0">
                <a:solidFill>
                  <a:srgbClr val="831336"/>
                </a:solidFill>
                <a:latin typeface="Tw Cen MT"/>
                <a:cs typeface="Tw Cen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2464054" y="15189"/>
            <a:ext cx="2506725" cy="777544"/>
          </a:xfrm>
          <a:prstGeom prst="rect">
            <a:avLst/>
          </a:prstGeom>
        </p:spPr>
      </p:pic>
      <p:sp>
        <p:nvSpPr>
          <p:cNvPr id="2" name="Holder 2"/>
          <p:cNvSpPr>
            <a:spLocks noGrp="1"/>
          </p:cNvSpPr>
          <p:nvPr>
            <p:ph type="title"/>
          </p:nvPr>
        </p:nvSpPr>
        <p:spPr/>
        <p:txBody>
          <a:bodyPr lIns="0" tIns="0" rIns="0" bIns="0"/>
          <a:lstStyle>
            <a:lvl1pPr>
              <a:defRPr sz="3600" b="1" i="0">
                <a:solidFill>
                  <a:srgbClr val="CD29CD"/>
                </a:solidFill>
                <a:latin typeface="Tw Cen MT"/>
                <a:cs typeface="Tw Cen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CD29CD"/>
                </a:solidFill>
                <a:latin typeface="Tw Cen MT"/>
                <a:cs typeface="Tw Cen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sp>
        <p:nvSpPr>
          <p:cNvPr id="2" name="Holder 2"/>
          <p:cNvSpPr>
            <a:spLocks noGrp="1"/>
          </p:cNvSpPr>
          <p:nvPr>
            <p:ph type="title"/>
          </p:nvPr>
        </p:nvSpPr>
        <p:spPr>
          <a:xfrm>
            <a:off x="956259" y="668858"/>
            <a:ext cx="10279481" cy="992555"/>
          </a:xfrm>
          <a:prstGeom prst="rect">
            <a:avLst/>
          </a:prstGeom>
        </p:spPr>
        <p:txBody>
          <a:bodyPr wrap="square" lIns="0" tIns="0" rIns="0" bIns="0">
            <a:spAutoFit/>
          </a:bodyPr>
          <a:lstStyle>
            <a:lvl1pPr>
              <a:defRPr sz="3600" b="1" i="0">
                <a:solidFill>
                  <a:srgbClr val="CD29CD"/>
                </a:solidFill>
                <a:latin typeface="Tw Cen MT"/>
                <a:cs typeface="Tw Cen MT"/>
              </a:defRPr>
            </a:lvl1pPr>
          </a:lstStyle>
          <a:p>
            <a:endParaRPr/>
          </a:p>
        </p:txBody>
      </p:sp>
      <p:sp>
        <p:nvSpPr>
          <p:cNvPr id="3" name="Holder 3"/>
          <p:cNvSpPr>
            <a:spLocks noGrp="1"/>
          </p:cNvSpPr>
          <p:nvPr>
            <p:ph type="body" idx="1"/>
          </p:nvPr>
        </p:nvSpPr>
        <p:spPr>
          <a:xfrm>
            <a:off x="992530" y="2362349"/>
            <a:ext cx="10078085" cy="3313429"/>
          </a:xfrm>
          <a:prstGeom prst="rect">
            <a:avLst/>
          </a:prstGeom>
        </p:spPr>
        <p:txBody>
          <a:bodyPr wrap="square" lIns="0" tIns="0" rIns="0" bIns="0">
            <a:spAutoFit/>
          </a:bodyPr>
          <a:lstStyle>
            <a:lvl1pPr>
              <a:defRPr sz="1800" b="0" i="0">
                <a:solidFill>
                  <a:srgbClr val="831336"/>
                </a:solidFill>
                <a:latin typeface="Tw Cen MT"/>
                <a:cs typeface="Tw Cen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10/31/2023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34" Type="http://schemas.openxmlformats.org/officeDocument/2006/relationships/image" Target="../media/image63.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grpSp>
        <p:nvGrpSpPr>
          <p:cNvPr id="3" name="object 3"/>
          <p:cNvGrpSpPr/>
          <p:nvPr/>
        </p:nvGrpSpPr>
        <p:grpSpPr>
          <a:xfrm>
            <a:off x="0" y="0"/>
            <a:ext cx="12192000" cy="6019165"/>
            <a:chOff x="0" y="0"/>
            <a:chExt cx="12192000" cy="6019165"/>
          </a:xfrm>
        </p:grpSpPr>
        <p:pic>
          <p:nvPicPr>
            <p:cNvPr id="4" name="object 4"/>
            <p:cNvPicPr/>
            <p:nvPr/>
          </p:nvPicPr>
          <p:blipFill>
            <a:blip r:embed="rId3" cstate="print"/>
            <a:stretch>
              <a:fillRect/>
            </a:stretch>
          </p:blipFill>
          <p:spPr>
            <a:xfrm>
              <a:off x="1633727" y="2206751"/>
              <a:ext cx="4919472" cy="784860"/>
            </a:xfrm>
            <a:prstGeom prst="rect">
              <a:avLst/>
            </a:prstGeom>
          </p:spPr>
        </p:pic>
        <p:pic>
          <p:nvPicPr>
            <p:cNvPr id="5" name="object 5"/>
            <p:cNvPicPr/>
            <p:nvPr/>
          </p:nvPicPr>
          <p:blipFill>
            <a:blip r:embed="rId4" cstate="print"/>
            <a:stretch>
              <a:fillRect/>
            </a:stretch>
          </p:blipFill>
          <p:spPr>
            <a:xfrm>
              <a:off x="2051050" y="1483182"/>
              <a:ext cx="4538853" cy="922324"/>
            </a:xfrm>
            <a:prstGeom prst="rect">
              <a:avLst/>
            </a:prstGeom>
          </p:spPr>
        </p:pic>
        <p:pic>
          <p:nvPicPr>
            <p:cNvPr id="6" name="object 6"/>
            <p:cNvPicPr/>
            <p:nvPr/>
          </p:nvPicPr>
          <p:blipFill>
            <a:blip r:embed="rId5" cstate="print"/>
            <a:stretch>
              <a:fillRect/>
            </a:stretch>
          </p:blipFill>
          <p:spPr>
            <a:xfrm>
              <a:off x="5718047" y="2206751"/>
              <a:ext cx="4980432" cy="784860"/>
            </a:xfrm>
            <a:prstGeom prst="rect">
              <a:avLst/>
            </a:prstGeom>
          </p:spPr>
        </p:pic>
        <p:pic>
          <p:nvPicPr>
            <p:cNvPr id="7" name="object 7"/>
            <p:cNvPicPr/>
            <p:nvPr/>
          </p:nvPicPr>
          <p:blipFill>
            <a:blip r:embed="rId6" cstate="print"/>
            <a:stretch>
              <a:fillRect/>
            </a:stretch>
          </p:blipFill>
          <p:spPr>
            <a:xfrm>
              <a:off x="6135878" y="1483182"/>
              <a:ext cx="4606544" cy="922324"/>
            </a:xfrm>
            <a:prstGeom prst="rect">
              <a:avLst/>
            </a:prstGeom>
          </p:spPr>
        </p:pic>
        <p:pic>
          <p:nvPicPr>
            <p:cNvPr id="8" name="object 8"/>
            <p:cNvPicPr/>
            <p:nvPr/>
          </p:nvPicPr>
          <p:blipFill>
            <a:blip r:embed="rId7" cstate="print"/>
            <a:stretch>
              <a:fillRect/>
            </a:stretch>
          </p:blipFill>
          <p:spPr>
            <a:xfrm>
              <a:off x="0" y="0"/>
              <a:ext cx="4628908" cy="6018974"/>
            </a:xfrm>
            <a:prstGeom prst="rect">
              <a:avLst/>
            </a:prstGeom>
          </p:spPr>
        </p:pic>
        <p:pic>
          <p:nvPicPr>
            <p:cNvPr id="9" name="object 9"/>
            <p:cNvPicPr/>
            <p:nvPr/>
          </p:nvPicPr>
          <p:blipFill>
            <a:blip r:embed="rId8" cstate="print"/>
            <a:stretch>
              <a:fillRect/>
            </a:stretch>
          </p:blipFill>
          <p:spPr>
            <a:xfrm>
              <a:off x="8557768" y="353060"/>
              <a:ext cx="3634231" cy="4474210"/>
            </a:xfrm>
            <a:prstGeom prst="rect">
              <a:avLst/>
            </a:prstGeom>
          </p:spPr>
        </p:pic>
      </p:grpSp>
      <p:pic>
        <p:nvPicPr>
          <p:cNvPr id="10" name="Picture 9"/>
          <p:cNvPicPr>
            <a:picLocks noChangeAspect="1"/>
          </p:cNvPicPr>
          <p:nvPr/>
        </p:nvPicPr>
        <p:blipFill>
          <a:blip r:embed="rId9"/>
          <a:stretch>
            <a:fillRect/>
          </a:stretch>
        </p:blipFill>
        <p:spPr>
          <a:xfrm>
            <a:off x="7674309" y="3558518"/>
            <a:ext cx="2857500" cy="16002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p:cNvPicPr>
            <a:picLocks noChangeAspect="1"/>
          </p:cNvPicPr>
          <p:nvPr/>
        </p:nvPicPr>
        <p:blipFill>
          <a:blip r:embed="rId10"/>
          <a:stretch>
            <a:fillRect/>
          </a:stretch>
        </p:blipFill>
        <p:spPr>
          <a:xfrm>
            <a:off x="1579573" y="3400778"/>
            <a:ext cx="2657475" cy="1714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3384" y="3951223"/>
            <a:ext cx="10741025" cy="2219960"/>
          </a:xfrm>
          <a:prstGeom prst="rect">
            <a:avLst/>
          </a:prstGeom>
        </p:spPr>
        <p:txBody>
          <a:bodyPr vert="horz" wrap="square" lIns="0" tIns="12700" rIns="0" bIns="0" rtlCol="0">
            <a:spAutoFit/>
          </a:bodyPr>
          <a:lstStyle/>
          <a:p>
            <a:pPr marL="240665" indent="-227965">
              <a:lnSpc>
                <a:spcPct val="100000"/>
              </a:lnSpc>
              <a:spcBef>
                <a:spcPts val="100"/>
              </a:spcBef>
              <a:buFont typeface="Arial"/>
              <a:buChar char="•"/>
              <a:tabLst>
                <a:tab pos="240665" algn="l"/>
              </a:tabLst>
            </a:pPr>
            <a:r>
              <a:rPr sz="1700" dirty="0">
                <a:latin typeface="Tw Cen MT"/>
                <a:cs typeface="Tw Cen MT"/>
              </a:rPr>
              <a:t>IOT</a:t>
            </a:r>
            <a:r>
              <a:rPr sz="1700" spc="-15" dirty="0">
                <a:latin typeface="Tw Cen MT"/>
                <a:cs typeface="Tw Cen MT"/>
              </a:rPr>
              <a:t> </a:t>
            </a:r>
            <a:r>
              <a:rPr sz="1700" dirty="0">
                <a:latin typeface="Tw Cen MT"/>
                <a:cs typeface="Tw Cen MT"/>
              </a:rPr>
              <a:t>sensors</a:t>
            </a:r>
            <a:r>
              <a:rPr sz="1700" spc="-20" dirty="0">
                <a:latin typeface="Tw Cen MT"/>
                <a:cs typeface="Tw Cen MT"/>
              </a:rPr>
              <a:t> </a:t>
            </a:r>
            <a:r>
              <a:rPr sz="1700" dirty="0">
                <a:latin typeface="Tw Cen MT"/>
                <a:cs typeface="Tw Cen MT"/>
              </a:rPr>
              <a:t>are</a:t>
            </a:r>
            <a:r>
              <a:rPr sz="1700" spc="-10" dirty="0">
                <a:latin typeface="Tw Cen MT"/>
                <a:cs typeface="Tw Cen MT"/>
              </a:rPr>
              <a:t> </a:t>
            </a:r>
            <a:r>
              <a:rPr sz="1700" dirty="0">
                <a:latin typeface="Tw Cen MT"/>
                <a:cs typeface="Tw Cen MT"/>
              </a:rPr>
              <a:t>used</a:t>
            </a:r>
            <a:r>
              <a:rPr sz="1700" spc="-25" dirty="0">
                <a:latin typeface="Tw Cen MT"/>
                <a:cs typeface="Tw Cen MT"/>
              </a:rPr>
              <a:t> </a:t>
            </a:r>
            <a:r>
              <a:rPr sz="1700" dirty="0">
                <a:latin typeface="Tw Cen MT"/>
                <a:cs typeface="Tw Cen MT"/>
              </a:rPr>
              <a:t>here, to</a:t>
            </a:r>
            <a:r>
              <a:rPr sz="1700" spc="-10" dirty="0">
                <a:latin typeface="Tw Cen MT"/>
                <a:cs typeface="Tw Cen MT"/>
              </a:rPr>
              <a:t> </a:t>
            </a:r>
            <a:r>
              <a:rPr sz="1700" dirty="0">
                <a:latin typeface="Tw Cen MT"/>
                <a:cs typeface="Tw Cen MT"/>
              </a:rPr>
              <a:t>detect</a:t>
            </a:r>
            <a:r>
              <a:rPr sz="1700" spc="-20" dirty="0">
                <a:latin typeface="Tw Cen MT"/>
                <a:cs typeface="Tw Cen MT"/>
              </a:rPr>
              <a:t> </a:t>
            </a:r>
            <a:r>
              <a:rPr sz="1700" dirty="0">
                <a:latin typeface="Tw Cen MT"/>
                <a:cs typeface="Tw Cen MT"/>
              </a:rPr>
              <a:t>the vehicles</a:t>
            </a:r>
            <a:r>
              <a:rPr sz="1700" spc="-15" dirty="0">
                <a:latin typeface="Tw Cen MT"/>
                <a:cs typeface="Tw Cen MT"/>
              </a:rPr>
              <a:t> </a:t>
            </a:r>
            <a:r>
              <a:rPr sz="1700" dirty="0">
                <a:latin typeface="Tw Cen MT"/>
                <a:cs typeface="Tw Cen MT"/>
              </a:rPr>
              <a:t>density</a:t>
            </a:r>
            <a:r>
              <a:rPr sz="1700" spc="-10" dirty="0">
                <a:latin typeface="Tw Cen MT"/>
                <a:cs typeface="Tw Cen MT"/>
              </a:rPr>
              <a:t> </a:t>
            </a:r>
            <a:r>
              <a:rPr sz="1700" dirty="0">
                <a:latin typeface="Tw Cen MT"/>
                <a:cs typeface="Tw Cen MT"/>
              </a:rPr>
              <a:t>among</a:t>
            </a:r>
            <a:r>
              <a:rPr sz="1700" spc="-15" dirty="0">
                <a:latin typeface="Tw Cen MT"/>
                <a:cs typeface="Tw Cen MT"/>
              </a:rPr>
              <a:t> </a:t>
            </a:r>
            <a:r>
              <a:rPr sz="1700" dirty="0">
                <a:latin typeface="Tw Cen MT"/>
                <a:cs typeface="Tw Cen MT"/>
              </a:rPr>
              <a:t>each</a:t>
            </a:r>
            <a:r>
              <a:rPr sz="1700" spc="-15" dirty="0">
                <a:latin typeface="Tw Cen MT"/>
                <a:cs typeface="Tw Cen MT"/>
              </a:rPr>
              <a:t> </a:t>
            </a:r>
            <a:r>
              <a:rPr sz="1700" dirty="0">
                <a:latin typeface="Tw Cen MT"/>
                <a:cs typeface="Tw Cen MT"/>
              </a:rPr>
              <a:t>road</a:t>
            </a:r>
            <a:r>
              <a:rPr sz="1700" spc="-15" dirty="0">
                <a:latin typeface="Tw Cen MT"/>
                <a:cs typeface="Tw Cen MT"/>
              </a:rPr>
              <a:t> </a:t>
            </a:r>
            <a:r>
              <a:rPr sz="1700" dirty="0">
                <a:latin typeface="Tw Cen MT"/>
                <a:cs typeface="Tw Cen MT"/>
              </a:rPr>
              <a:t>.This</a:t>
            </a:r>
            <a:r>
              <a:rPr sz="1700" spc="-5" dirty="0">
                <a:latin typeface="Tw Cen MT"/>
                <a:cs typeface="Tw Cen MT"/>
              </a:rPr>
              <a:t> </a:t>
            </a:r>
            <a:r>
              <a:rPr sz="1700" dirty="0">
                <a:latin typeface="Tw Cen MT"/>
                <a:cs typeface="Tw Cen MT"/>
              </a:rPr>
              <a:t>is</a:t>
            </a:r>
            <a:r>
              <a:rPr sz="1700" spc="-25" dirty="0">
                <a:latin typeface="Tw Cen MT"/>
                <a:cs typeface="Tw Cen MT"/>
              </a:rPr>
              <a:t> </a:t>
            </a:r>
            <a:r>
              <a:rPr sz="1700" dirty="0">
                <a:latin typeface="Tw Cen MT"/>
                <a:cs typeface="Tw Cen MT"/>
              </a:rPr>
              <a:t>used</a:t>
            </a:r>
            <a:r>
              <a:rPr sz="1700" spc="-15" dirty="0">
                <a:latin typeface="Tw Cen MT"/>
                <a:cs typeface="Tw Cen MT"/>
              </a:rPr>
              <a:t> </a:t>
            </a:r>
            <a:r>
              <a:rPr sz="1700" dirty="0">
                <a:latin typeface="Tw Cen MT"/>
                <a:cs typeface="Tw Cen MT"/>
              </a:rPr>
              <a:t>to</a:t>
            </a:r>
            <a:r>
              <a:rPr sz="1700" spc="-10" dirty="0">
                <a:latin typeface="Tw Cen MT"/>
                <a:cs typeface="Tw Cen MT"/>
              </a:rPr>
              <a:t> </a:t>
            </a:r>
            <a:r>
              <a:rPr sz="1700" dirty="0">
                <a:latin typeface="Tw Cen MT"/>
                <a:cs typeface="Tw Cen MT"/>
              </a:rPr>
              <a:t>reduce</a:t>
            </a:r>
            <a:r>
              <a:rPr sz="1700" spc="-15" dirty="0">
                <a:latin typeface="Tw Cen MT"/>
                <a:cs typeface="Tw Cen MT"/>
              </a:rPr>
              <a:t> </a:t>
            </a:r>
            <a:r>
              <a:rPr sz="1700" dirty="0">
                <a:latin typeface="Tw Cen MT"/>
                <a:cs typeface="Tw Cen MT"/>
              </a:rPr>
              <a:t>traffic</a:t>
            </a:r>
            <a:r>
              <a:rPr sz="1700" spc="-15" dirty="0">
                <a:latin typeface="Tw Cen MT"/>
                <a:cs typeface="Tw Cen MT"/>
              </a:rPr>
              <a:t> </a:t>
            </a:r>
            <a:r>
              <a:rPr sz="1700" dirty="0">
                <a:latin typeface="Tw Cen MT"/>
                <a:cs typeface="Tw Cen MT"/>
              </a:rPr>
              <a:t>in</a:t>
            </a:r>
            <a:r>
              <a:rPr sz="1700" spc="-15" dirty="0">
                <a:latin typeface="Tw Cen MT"/>
                <a:cs typeface="Tw Cen MT"/>
              </a:rPr>
              <a:t> </a:t>
            </a:r>
            <a:r>
              <a:rPr sz="1700" dirty="0">
                <a:latin typeface="Tw Cen MT"/>
                <a:cs typeface="Tw Cen MT"/>
              </a:rPr>
              <a:t>peak </a:t>
            </a:r>
            <a:r>
              <a:rPr sz="1700" spc="-10" dirty="0">
                <a:latin typeface="Tw Cen MT"/>
                <a:cs typeface="Tw Cen MT"/>
              </a:rPr>
              <a:t>hours.</a:t>
            </a:r>
            <a:endParaRPr sz="1700">
              <a:latin typeface="Tw Cen MT"/>
              <a:cs typeface="Tw Cen MT"/>
            </a:endParaRPr>
          </a:p>
          <a:p>
            <a:pPr marL="240665" indent="-227965">
              <a:lnSpc>
                <a:spcPct val="100000"/>
              </a:lnSpc>
              <a:spcBef>
                <a:spcPts val="1215"/>
              </a:spcBef>
              <a:buFont typeface="Arial"/>
              <a:buChar char="•"/>
              <a:tabLst>
                <a:tab pos="240665" algn="l"/>
              </a:tabLst>
            </a:pPr>
            <a:r>
              <a:rPr sz="1700" dirty="0">
                <a:latin typeface="Tw Cen MT"/>
                <a:cs typeface="Tw Cen MT"/>
              </a:rPr>
              <a:t>Mobile</a:t>
            </a:r>
            <a:r>
              <a:rPr sz="1700" spc="-35" dirty="0">
                <a:latin typeface="Tw Cen MT"/>
                <a:cs typeface="Tw Cen MT"/>
              </a:rPr>
              <a:t> </a:t>
            </a:r>
            <a:r>
              <a:rPr sz="1700" spc="-20" dirty="0">
                <a:latin typeface="Tw Cen MT"/>
                <a:cs typeface="Tw Cen MT"/>
              </a:rPr>
              <a:t>app:</a:t>
            </a:r>
            <a:endParaRPr sz="1700">
              <a:latin typeface="Tw Cen MT"/>
              <a:cs typeface="Tw Cen MT"/>
            </a:endParaRPr>
          </a:p>
          <a:p>
            <a:pPr marL="240665" indent="-227965">
              <a:lnSpc>
                <a:spcPct val="100000"/>
              </a:lnSpc>
              <a:spcBef>
                <a:spcPts val="1200"/>
              </a:spcBef>
              <a:buFont typeface="Arial"/>
              <a:buChar char="•"/>
              <a:tabLst>
                <a:tab pos="240665" algn="l"/>
              </a:tabLst>
            </a:pPr>
            <a:r>
              <a:rPr sz="1700" dirty="0">
                <a:latin typeface="Tw Cen MT"/>
                <a:cs typeface="Tw Cen MT"/>
              </a:rPr>
              <a:t>It</a:t>
            </a:r>
            <a:r>
              <a:rPr sz="1700" spc="-25" dirty="0">
                <a:latin typeface="Tw Cen MT"/>
                <a:cs typeface="Tw Cen MT"/>
              </a:rPr>
              <a:t> </a:t>
            </a:r>
            <a:r>
              <a:rPr sz="1700" dirty="0">
                <a:latin typeface="Tw Cen MT"/>
                <a:cs typeface="Tw Cen MT"/>
              </a:rPr>
              <a:t>is</a:t>
            </a:r>
            <a:r>
              <a:rPr sz="1700" spc="-15" dirty="0">
                <a:latin typeface="Tw Cen MT"/>
                <a:cs typeface="Tw Cen MT"/>
              </a:rPr>
              <a:t> </a:t>
            </a:r>
            <a:r>
              <a:rPr sz="1700" dirty="0">
                <a:latin typeface="Tw Cen MT"/>
                <a:cs typeface="Tw Cen MT"/>
              </a:rPr>
              <a:t>used</a:t>
            </a:r>
            <a:r>
              <a:rPr sz="1700" spc="-5" dirty="0">
                <a:latin typeface="Tw Cen MT"/>
                <a:cs typeface="Tw Cen MT"/>
              </a:rPr>
              <a:t> </a:t>
            </a:r>
            <a:r>
              <a:rPr sz="1700" dirty="0">
                <a:latin typeface="Tw Cen MT"/>
                <a:cs typeface="Tw Cen MT"/>
              </a:rPr>
              <a:t>in</a:t>
            </a:r>
            <a:r>
              <a:rPr sz="1700" spc="-10" dirty="0">
                <a:latin typeface="Tw Cen MT"/>
                <a:cs typeface="Tw Cen MT"/>
              </a:rPr>
              <a:t> </a:t>
            </a:r>
            <a:r>
              <a:rPr sz="1700" dirty="0">
                <a:latin typeface="Tw Cen MT"/>
                <a:cs typeface="Tw Cen MT"/>
              </a:rPr>
              <a:t>this</a:t>
            </a:r>
            <a:r>
              <a:rPr sz="1700" spc="-5" dirty="0">
                <a:latin typeface="Tw Cen MT"/>
                <a:cs typeface="Tw Cen MT"/>
              </a:rPr>
              <a:t> </a:t>
            </a:r>
            <a:r>
              <a:rPr sz="1700" dirty="0">
                <a:latin typeface="Tw Cen MT"/>
                <a:cs typeface="Tw Cen MT"/>
              </a:rPr>
              <a:t>project</a:t>
            </a:r>
            <a:r>
              <a:rPr sz="1700" spc="-15" dirty="0">
                <a:latin typeface="Tw Cen MT"/>
                <a:cs typeface="Tw Cen MT"/>
              </a:rPr>
              <a:t> </a:t>
            </a:r>
            <a:r>
              <a:rPr sz="1700" dirty="0">
                <a:latin typeface="Tw Cen MT"/>
                <a:cs typeface="Tw Cen MT"/>
              </a:rPr>
              <a:t>to</a:t>
            </a:r>
            <a:r>
              <a:rPr sz="1700" spc="-10" dirty="0">
                <a:latin typeface="Tw Cen MT"/>
                <a:cs typeface="Tw Cen MT"/>
              </a:rPr>
              <a:t> </a:t>
            </a:r>
            <a:r>
              <a:rPr sz="1700" dirty="0">
                <a:latin typeface="Tw Cen MT"/>
                <a:cs typeface="Tw Cen MT"/>
              </a:rPr>
              <a:t>determine</a:t>
            </a:r>
            <a:r>
              <a:rPr sz="1700" spc="-10" dirty="0">
                <a:latin typeface="Tw Cen MT"/>
                <a:cs typeface="Tw Cen MT"/>
              </a:rPr>
              <a:t> </a:t>
            </a:r>
            <a:r>
              <a:rPr sz="1700" dirty="0">
                <a:latin typeface="Tw Cen MT"/>
                <a:cs typeface="Tw Cen MT"/>
              </a:rPr>
              <a:t>the</a:t>
            </a:r>
            <a:r>
              <a:rPr sz="1700" spc="5" dirty="0">
                <a:latin typeface="Tw Cen MT"/>
                <a:cs typeface="Tw Cen MT"/>
              </a:rPr>
              <a:t> </a:t>
            </a:r>
            <a:r>
              <a:rPr sz="1700" dirty="0">
                <a:latin typeface="Tw Cen MT"/>
                <a:cs typeface="Tw Cen MT"/>
              </a:rPr>
              <a:t>traffic</a:t>
            </a:r>
            <a:r>
              <a:rPr sz="1700" spc="-15" dirty="0">
                <a:latin typeface="Tw Cen MT"/>
                <a:cs typeface="Tw Cen MT"/>
              </a:rPr>
              <a:t> </a:t>
            </a:r>
            <a:r>
              <a:rPr sz="1700" dirty="0">
                <a:latin typeface="Tw Cen MT"/>
                <a:cs typeface="Tw Cen MT"/>
              </a:rPr>
              <a:t>in</a:t>
            </a:r>
            <a:r>
              <a:rPr sz="1700" spc="-10" dirty="0">
                <a:latin typeface="Tw Cen MT"/>
                <a:cs typeface="Tw Cen MT"/>
              </a:rPr>
              <a:t> </a:t>
            </a:r>
            <a:r>
              <a:rPr sz="1700" dirty="0">
                <a:latin typeface="Tw Cen MT"/>
                <a:cs typeface="Tw Cen MT"/>
              </a:rPr>
              <a:t>each</a:t>
            </a:r>
            <a:r>
              <a:rPr sz="1700" spc="-15" dirty="0">
                <a:latin typeface="Tw Cen MT"/>
                <a:cs typeface="Tw Cen MT"/>
              </a:rPr>
              <a:t> </a:t>
            </a:r>
            <a:r>
              <a:rPr sz="1700" dirty="0">
                <a:latin typeface="Tw Cen MT"/>
                <a:cs typeface="Tw Cen MT"/>
              </a:rPr>
              <a:t>road</a:t>
            </a:r>
            <a:r>
              <a:rPr sz="1700" spc="-15" dirty="0">
                <a:latin typeface="Tw Cen MT"/>
                <a:cs typeface="Tw Cen MT"/>
              </a:rPr>
              <a:t> </a:t>
            </a:r>
            <a:r>
              <a:rPr sz="1700" dirty="0">
                <a:latin typeface="Tw Cen MT"/>
                <a:cs typeface="Tw Cen MT"/>
              </a:rPr>
              <a:t>.Using</a:t>
            </a:r>
            <a:r>
              <a:rPr sz="1700" spc="-10" dirty="0">
                <a:latin typeface="Tw Cen MT"/>
                <a:cs typeface="Tw Cen MT"/>
              </a:rPr>
              <a:t> </a:t>
            </a:r>
            <a:r>
              <a:rPr sz="1700" dirty="0">
                <a:latin typeface="Tw Cen MT"/>
                <a:cs typeface="Tw Cen MT"/>
              </a:rPr>
              <a:t>this</a:t>
            </a:r>
            <a:r>
              <a:rPr sz="1700" spc="-15" dirty="0">
                <a:latin typeface="Tw Cen MT"/>
                <a:cs typeface="Tw Cen MT"/>
              </a:rPr>
              <a:t> </a:t>
            </a:r>
            <a:r>
              <a:rPr sz="1700" dirty="0">
                <a:latin typeface="Tw Cen MT"/>
                <a:cs typeface="Tw Cen MT"/>
              </a:rPr>
              <a:t>app</a:t>
            </a:r>
            <a:r>
              <a:rPr sz="1700" spc="-15" dirty="0">
                <a:latin typeface="Tw Cen MT"/>
                <a:cs typeface="Tw Cen MT"/>
              </a:rPr>
              <a:t> </a:t>
            </a:r>
            <a:r>
              <a:rPr sz="1700" dirty="0">
                <a:latin typeface="Tw Cen MT"/>
                <a:cs typeface="Tw Cen MT"/>
              </a:rPr>
              <a:t>we</a:t>
            </a:r>
            <a:r>
              <a:rPr sz="1700" spc="-5" dirty="0">
                <a:latin typeface="Tw Cen MT"/>
                <a:cs typeface="Tw Cen MT"/>
              </a:rPr>
              <a:t> </a:t>
            </a:r>
            <a:r>
              <a:rPr sz="1700" dirty="0">
                <a:latin typeface="Tw Cen MT"/>
                <a:cs typeface="Tw Cen MT"/>
              </a:rPr>
              <a:t>can</a:t>
            </a:r>
            <a:r>
              <a:rPr sz="1700" spc="-20" dirty="0">
                <a:latin typeface="Tw Cen MT"/>
                <a:cs typeface="Tw Cen MT"/>
              </a:rPr>
              <a:t> </a:t>
            </a:r>
            <a:r>
              <a:rPr sz="1700" dirty="0">
                <a:latin typeface="Tw Cen MT"/>
                <a:cs typeface="Tw Cen MT"/>
              </a:rPr>
              <a:t>find</a:t>
            </a:r>
            <a:r>
              <a:rPr sz="1700" spc="5" dirty="0">
                <a:latin typeface="Tw Cen MT"/>
                <a:cs typeface="Tw Cen MT"/>
              </a:rPr>
              <a:t> </a:t>
            </a:r>
            <a:r>
              <a:rPr sz="1700" dirty="0">
                <a:latin typeface="Tw Cen MT"/>
                <a:cs typeface="Tw Cen MT"/>
              </a:rPr>
              <a:t>easy</a:t>
            </a:r>
            <a:r>
              <a:rPr sz="1700" spc="-15" dirty="0">
                <a:latin typeface="Tw Cen MT"/>
                <a:cs typeface="Tw Cen MT"/>
              </a:rPr>
              <a:t> </a:t>
            </a:r>
            <a:r>
              <a:rPr sz="1700" dirty="0">
                <a:latin typeface="Tw Cen MT"/>
                <a:cs typeface="Tw Cen MT"/>
              </a:rPr>
              <a:t>way</a:t>
            </a:r>
            <a:r>
              <a:rPr sz="1700" spc="-10" dirty="0">
                <a:latin typeface="Tw Cen MT"/>
                <a:cs typeface="Tw Cen MT"/>
              </a:rPr>
              <a:t> </a:t>
            </a:r>
            <a:r>
              <a:rPr sz="1700" dirty="0">
                <a:latin typeface="Tw Cen MT"/>
                <a:cs typeface="Tw Cen MT"/>
              </a:rPr>
              <a:t>to</a:t>
            </a:r>
            <a:r>
              <a:rPr sz="1700" spc="-5" dirty="0">
                <a:latin typeface="Tw Cen MT"/>
                <a:cs typeface="Tw Cen MT"/>
              </a:rPr>
              <a:t> </a:t>
            </a:r>
            <a:r>
              <a:rPr sz="1700" dirty="0">
                <a:latin typeface="Tw Cen MT"/>
                <a:cs typeface="Tw Cen MT"/>
              </a:rPr>
              <a:t>go</a:t>
            </a:r>
            <a:r>
              <a:rPr sz="1700" spc="-25" dirty="0">
                <a:latin typeface="Tw Cen MT"/>
                <a:cs typeface="Tw Cen MT"/>
              </a:rPr>
              <a:t> </a:t>
            </a:r>
            <a:r>
              <a:rPr sz="1700" dirty="0">
                <a:latin typeface="Tw Cen MT"/>
                <a:cs typeface="Tw Cen MT"/>
              </a:rPr>
              <a:t>for</a:t>
            </a:r>
            <a:r>
              <a:rPr sz="1700" spc="-15" dirty="0">
                <a:latin typeface="Tw Cen MT"/>
                <a:cs typeface="Tw Cen MT"/>
              </a:rPr>
              <a:t> </a:t>
            </a:r>
            <a:r>
              <a:rPr sz="1700" spc="-10" dirty="0">
                <a:latin typeface="Tw Cen MT"/>
                <a:cs typeface="Tw Cen MT"/>
              </a:rPr>
              <a:t>destination.</a:t>
            </a:r>
            <a:endParaRPr sz="1700">
              <a:latin typeface="Tw Cen MT"/>
              <a:cs typeface="Tw Cen MT"/>
            </a:endParaRPr>
          </a:p>
          <a:p>
            <a:pPr marL="240665" indent="-227965">
              <a:lnSpc>
                <a:spcPct val="100000"/>
              </a:lnSpc>
              <a:spcBef>
                <a:spcPts val="1200"/>
              </a:spcBef>
              <a:buFont typeface="Arial"/>
              <a:buChar char="•"/>
              <a:tabLst>
                <a:tab pos="240665" algn="l"/>
              </a:tabLst>
            </a:pPr>
            <a:r>
              <a:rPr sz="1700" spc="-40" dirty="0">
                <a:latin typeface="Tw Cen MT"/>
                <a:cs typeface="Tw Cen MT"/>
              </a:rPr>
              <a:t>Web</a:t>
            </a:r>
            <a:r>
              <a:rPr sz="1700" spc="-75" dirty="0">
                <a:latin typeface="Tw Cen MT"/>
                <a:cs typeface="Tw Cen MT"/>
              </a:rPr>
              <a:t> </a:t>
            </a:r>
            <a:r>
              <a:rPr sz="1700" spc="-10" dirty="0">
                <a:latin typeface="Tw Cen MT"/>
                <a:cs typeface="Tw Cen MT"/>
              </a:rPr>
              <a:t>design:</a:t>
            </a:r>
            <a:endParaRPr sz="1700">
              <a:latin typeface="Tw Cen MT"/>
              <a:cs typeface="Tw Cen MT"/>
            </a:endParaRPr>
          </a:p>
          <a:p>
            <a:pPr marL="241300" marR="5080" indent="-228600">
              <a:lnSpc>
                <a:spcPct val="110000"/>
              </a:lnSpc>
              <a:spcBef>
                <a:spcPts val="1010"/>
              </a:spcBef>
              <a:buFont typeface="Arial"/>
              <a:buChar char="•"/>
              <a:tabLst>
                <a:tab pos="241300" algn="l"/>
              </a:tabLst>
            </a:pPr>
            <a:r>
              <a:rPr sz="1700" dirty="0">
                <a:latin typeface="Tw Cen MT"/>
                <a:cs typeface="Tw Cen MT"/>
              </a:rPr>
              <a:t>It</a:t>
            </a:r>
            <a:r>
              <a:rPr sz="1700" spc="-20" dirty="0">
                <a:latin typeface="Tw Cen MT"/>
                <a:cs typeface="Tw Cen MT"/>
              </a:rPr>
              <a:t> </a:t>
            </a:r>
            <a:r>
              <a:rPr sz="1700" dirty="0">
                <a:latin typeface="Tw Cen MT"/>
                <a:cs typeface="Tw Cen MT"/>
              </a:rPr>
              <a:t>is</a:t>
            </a:r>
            <a:r>
              <a:rPr sz="1700" spc="-10" dirty="0">
                <a:latin typeface="Tw Cen MT"/>
                <a:cs typeface="Tw Cen MT"/>
              </a:rPr>
              <a:t> </a:t>
            </a:r>
            <a:r>
              <a:rPr sz="1700" dirty="0">
                <a:latin typeface="Tw Cen MT"/>
                <a:cs typeface="Tw Cen MT"/>
              </a:rPr>
              <a:t>used</a:t>
            </a:r>
            <a:r>
              <a:rPr sz="1700" spc="-5" dirty="0">
                <a:latin typeface="Tw Cen MT"/>
                <a:cs typeface="Tw Cen MT"/>
              </a:rPr>
              <a:t> </a:t>
            </a:r>
            <a:r>
              <a:rPr sz="1700" dirty="0">
                <a:latin typeface="Tw Cen MT"/>
                <a:cs typeface="Tw Cen MT"/>
              </a:rPr>
              <a:t>in</a:t>
            </a:r>
            <a:r>
              <a:rPr sz="1700" spc="-5" dirty="0">
                <a:latin typeface="Tw Cen MT"/>
                <a:cs typeface="Tw Cen MT"/>
              </a:rPr>
              <a:t> </a:t>
            </a:r>
            <a:r>
              <a:rPr sz="1700" dirty="0">
                <a:latin typeface="Tw Cen MT"/>
                <a:cs typeface="Tw Cen MT"/>
              </a:rPr>
              <a:t>this project</a:t>
            </a:r>
            <a:r>
              <a:rPr sz="1700" spc="-10" dirty="0">
                <a:latin typeface="Tw Cen MT"/>
                <a:cs typeface="Tw Cen MT"/>
              </a:rPr>
              <a:t> </a:t>
            </a:r>
            <a:r>
              <a:rPr sz="1700" dirty="0">
                <a:latin typeface="Tw Cen MT"/>
                <a:cs typeface="Tw Cen MT"/>
              </a:rPr>
              <a:t>to</a:t>
            </a:r>
            <a:r>
              <a:rPr sz="1700" spc="-5" dirty="0">
                <a:latin typeface="Tw Cen MT"/>
                <a:cs typeface="Tw Cen MT"/>
              </a:rPr>
              <a:t> </a:t>
            </a:r>
            <a:r>
              <a:rPr sz="1700" dirty="0">
                <a:latin typeface="Tw Cen MT"/>
                <a:cs typeface="Tw Cen MT"/>
              </a:rPr>
              <a:t>determine</a:t>
            </a:r>
            <a:r>
              <a:rPr sz="1700" spc="-5" dirty="0">
                <a:latin typeface="Tw Cen MT"/>
                <a:cs typeface="Tw Cen MT"/>
              </a:rPr>
              <a:t> </a:t>
            </a:r>
            <a:r>
              <a:rPr sz="1700" dirty="0">
                <a:latin typeface="Tw Cen MT"/>
                <a:cs typeface="Tw Cen MT"/>
              </a:rPr>
              <a:t>the</a:t>
            </a:r>
            <a:r>
              <a:rPr sz="1700" spc="5" dirty="0">
                <a:latin typeface="Tw Cen MT"/>
                <a:cs typeface="Tw Cen MT"/>
              </a:rPr>
              <a:t> </a:t>
            </a:r>
            <a:r>
              <a:rPr sz="1700" dirty="0">
                <a:latin typeface="Tw Cen MT"/>
                <a:cs typeface="Tw Cen MT"/>
              </a:rPr>
              <a:t>traffic</a:t>
            </a:r>
            <a:r>
              <a:rPr sz="1700" spc="-10" dirty="0">
                <a:latin typeface="Tw Cen MT"/>
                <a:cs typeface="Tw Cen MT"/>
              </a:rPr>
              <a:t> </a:t>
            </a:r>
            <a:r>
              <a:rPr sz="1700" dirty="0">
                <a:latin typeface="Tw Cen MT"/>
                <a:cs typeface="Tw Cen MT"/>
              </a:rPr>
              <a:t>in</a:t>
            </a:r>
            <a:r>
              <a:rPr sz="1700" spc="-5" dirty="0">
                <a:latin typeface="Tw Cen MT"/>
                <a:cs typeface="Tw Cen MT"/>
              </a:rPr>
              <a:t> </a:t>
            </a:r>
            <a:r>
              <a:rPr sz="1700" dirty="0">
                <a:latin typeface="Tw Cen MT"/>
                <a:cs typeface="Tw Cen MT"/>
              </a:rPr>
              <a:t>each</a:t>
            </a:r>
            <a:r>
              <a:rPr sz="1700" spc="-10" dirty="0">
                <a:latin typeface="Tw Cen MT"/>
                <a:cs typeface="Tw Cen MT"/>
              </a:rPr>
              <a:t> </a:t>
            </a:r>
            <a:r>
              <a:rPr sz="1700" spc="-40" dirty="0">
                <a:latin typeface="Tw Cen MT"/>
                <a:cs typeface="Tw Cen MT"/>
              </a:rPr>
              <a:t>way.</a:t>
            </a:r>
            <a:r>
              <a:rPr sz="1700" spc="-5" dirty="0">
                <a:latin typeface="Tw Cen MT"/>
                <a:cs typeface="Tw Cen MT"/>
              </a:rPr>
              <a:t> </a:t>
            </a:r>
            <a:r>
              <a:rPr sz="1700" dirty="0">
                <a:latin typeface="Tw Cen MT"/>
                <a:cs typeface="Tw Cen MT"/>
              </a:rPr>
              <a:t>Then</a:t>
            </a:r>
            <a:r>
              <a:rPr sz="1700" spc="5" dirty="0">
                <a:latin typeface="Tw Cen MT"/>
                <a:cs typeface="Tw Cen MT"/>
              </a:rPr>
              <a:t> </a:t>
            </a:r>
            <a:r>
              <a:rPr sz="1700" dirty="0">
                <a:latin typeface="Tw Cen MT"/>
                <a:cs typeface="Tw Cen MT"/>
              </a:rPr>
              <a:t>it</a:t>
            </a:r>
            <a:r>
              <a:rPr sz="1700" spc="-10" dirty="0">
                <a:latin typeface="Tw Cen MT"/>
                <a:cs typeface="Tw Cen MT"/>
              </a:rPr>
              <a:t> </a:t>
            </a:r>
            <a:r>
              <a:rPr sz="1700" dirty="0">
                <a:latin typeface="Tw Cen MT"/>
                <a:cs typeface="Tw Cen MT"/>
              </a:rPr>
              <a:t>is</a:t>
            </a:r>
            <a:r>
              <a:rPr sz="1700" spc="-5" dirty="0">
                <a:latin typeface="Tw Cen MT"/>
                <a:cs typeface="Tw Cen MT"/>
              </a:rPr>
              <a:t> </a:t>
            </a:r>
            <a:r>
              <a:rPr sz="1700" dirty="0">
                <a:latin typeface="Tw Cen MT"/>
                <a:cs typeface="Tw Cen MT"/>
              </a:rPr>
              <a:t>used</a:t>
            </a:r>
            <a:r>
              <a:rPr sz="1700" spc="-5" dirty="0">
                <a:latin typeface="Tw Cen MT"/>
                <a:cs typeface="Tw Cen MT"/>
              </a:rPr>
              <a:t> </a:t>
            </a:r>
            <a:r>
              <a:rPr sz="1700" dirty="0">
                <a:latin typeface="Tw Cen MT"/>
                <a:cs typeface="Tw Cen MT"/>
              </a:rPr>
              <a:t>to</a:t>
            </a:r>
            <a:r>
              <a:rPr sz="1700" spc="-10" dirty="0">
                <a:latin typeface="Tw Cen MT"/>
                <a:cs typeface="Tw Cen MT"/>
              </a:rPr>
              <a:t> </a:t>
            </a:r>
            <a:r>
              <a:rPr sz="1700" dirty="0">
                <a:latin typeface="Tw Cen MT"/>
                <a:cs typeface="Tw Cen MT"/>
              </a:rPr>
              <a:t>select</a:t>
            </a:r>
            <a:r>
              <a:rPr sz="1700" spc="-5" dirty="0">
                <a:latin typeface="Tw Cen MT"/>
                <a:cs typeface="Tw Cen MT"/>
              </a:rPr>
              <a:t> </a:t>
            </a:r>
            <a:r>
              <a:rPr sz="1700" dirty="0">
                <a:latin typeface="Tw Cen MT"/>
                <a:cs typeface="Tw Cen MT"/>
              </a:rPr>
              <a:t>which</a:t>
            </a:r>
            <a:r>
              <a:rPr sz="1700" spc="-10" dirty="0">
                <a:latin typeface="Tw Cen MT"/>
                <a:cs typeface="Tw Cen MT"/>
              </a:rPr>
              <a:t> </a:t>
            </a:r>
            <a:r>
              <a:rPr sz="1700" dirty="0">
                <a:latin typeface="Tw Cen MT"/>
                <a:cs typeface="Tw Cen MT"/>
              </a:rPr>
              <a:t>way is</a:t>
            </a:r>
            <a:r>
              <a:rPr sz="1700" spc="-10" dirty="0">
                <a:latin typeface="Tw Cen MT"/>
                <a:cs typeface="Tw Cen MT"/>
              </a:rPr>
              <a:t> </a:t>
            </a:r>
            <a:r>
              <a:rPr sz="1700" dirty="0">
                <a:latin typeface="Tw Cen MT"/>
                <a:cs typeface="Tw Cen MT"/>
              </a:rPr>
              <a:t>free,</a:t>
            </a:r>
            <a:r>
              <a:rPr sz="1700" spc="-10" dirty="0">
                <a:latin typeface="Tw Cen MT"/>
                <a:cs typeface="Tw Cen MT"/>
              </a:rPr>
              <a:t> </a:t>
            </a:r>
            <a:r>
              <a:rPr sz="1700" dirty="0">
                <a:latin typeface="Tw Cen MT"/>
                <a:cs typeface="Tw Cen MT"/>
              </a:rPr>
              <a:t>then</a:t>
            </a:r>
            <a:r>
              <a:rPr sz="1700" spc="5" dirty="0">
                <a:latin typeface="Tw Cen MT"/>
                <a:cs typeface="Tw Cen MT"/>
              </a:rPr>
              <a:t> </a:t>
            </a:r>
            <a:r>
              <a:rPr sz="1700" dirty="0">
                <a:latin typeface="Tw Cen MT"/>
                <a:cs typeface="Tw Cen MT"/>
              </a:rPr>
              <a:t>select</a:t>
            </a:r>
            <a:r>
              <a:rPr sz="1700" spc="-20" dirty="0">
                <a:latin typeface="Tw Cen MT"/>
                <a:cs typeface="Tw Cen MT"/>
              </a:rPr>
              <a:t> </a:t>
            </a:r>
            <a:r>
              <a:rPr sz="1700" dirty="0">
                <a:latin typeface="Tw Cen MT"/>
                <a:cs typeface="Tw Cen MT"/>
              </a:rPr>
              <a:t>that</a:t>
            </a:r>
            <a:r>
              <a:rPr sz="1700" spc="10" dirty="0">
                <a:latin typeface="Tw Cen MT"/>
                <a:cs typeface="Tw Cen MT"/>
              </a:rPr>
              <a:t> </a:t>
            </a:r>
            <a:r>
              <a:rPr sz="1700" spc="-25" dirty="0">
                <a:latin typeface="Tw Cen MT"/>
                <a:cs typeface="Tw Cen MT"/>
              </a:rPr>
              <a:t>way </a:t>
            </a:r>
            <a:r>
              <a:rPr sz="1700" dirty="0">
                <a:latin typeface="Tw Cen MT"/>
                <a:cs typeface="Tw Cen MT"/>
              </a:rPr>
              <a:t>and</a:t>
            </a:r>
            <a:r>
              <a:rPr sz="1700" spc="-15" dirty="0">
                <a:latin typeface="Tw Cen MT"/>
                <a:cs typeface="Tw Cen MT"/>
              </a:rPr>
              <a:t> </a:t>
            </a:r>
            <a:r>
              <a:rPr sz="1700" dirty="0">
                <a:latin typeface="Tw Cen MT"/>
                <a:cs typeface="Tw Cen MT"/>
              </a:rPr>
              <a:t>go</a:t>
            </a:r>
            <a:r>
              <a:rPr sz="1700" spc="-10" dirty="0">
                <a:latin typeface="Tw Cen MT"/>
                <a:cs typeface="Tw Cen MT"/>
              </a:rPr>
              <a:t> </a:t>
            </a:r>
            <a:r>
              <a:rPr sz="1700" dirty="0">
                <a:latin typeface="Tw Cen MT"/>
                <a:cs typeface="Tw Cen MT"/>
              </a:rPr>
              <a:t>through it</a:t>
            </a:r>
            <a:r>
              <a:rPr sz="1700" spc="-5" dirty="0">
                <a:latin typeface="Tw Cen MT"/>
                <a:cs typeface="Tw Cen MT"/>
              </a:rPr>
              <a:t> </a:t>
            </a:r>
            <a:r>
              <a:rPr sz="1700" dirty="0">
                <a:latin typeface="Tw Cen MT"/>
                <a:cs typeface="Tw Cen MT"/>
              </a:rPr>
              <a:t>to</a:t>
            </a:r>
            <a:r>
              <a:rPr sz="1700" spc="-10" dirty="0">
                <a:latin typeface="Tw Cen MT"/>
                <a:cs typeface="Tw Cen MT"/>
              </a:rPr>
              <a:t> </a:t>
            </a:r>
            <a:r>
              <a:rPr sz="1700" dirty="0">
                <a:latin typeface="Tw Cen MT"/>
                <a:cs typeface="Tw Cen MT"/>
              </a:rPr>
              <a:t>our</a:t>
            </a:r>
            <a:r>
              <a:rPr sz="1700" spc="-10" dirty="0">
                <a:latin typeface="Tw Cen MT"/>
                <a:cs typeface="Tw Cen MT"/>
              </a:rPr>
              <a:t> destination.</a:t>
            </a:r>
            <a:endParaRPr sz="1700">
              <a:latin typeface="Tw Cen MT"/>
              <a:cs typeface="Tw Cen MT"/>
            </a:endParaRPr>
          </a:p>
        </p:txBody>
      </p:sp>
      <p:sp>
        <p:nvSpPr>
          <p:cNvPr id="4" name="object 4"/>
          <p:cNvSpPr txBox="1">
            <a:spLocks noGrp="1"/>
          </p:cNvSpPr>
          <p:nvPr>
            <p:ph type="title"/>
          </p:nvPr>
        </p:nvSpPr>
        <p:spPr>
          <a:prstGeom prst="rect">
            <a:avLst/>
          </a:prstGeom>
        </p:spPr>
        <p:txBody>
          <a:bodyPr vert="horz" wrap="square" lIns="0" tIns="95935" rIns="0" bIns="0" rtlCol="0">
            <a:spAutoFit/>
          </a:bodyPr>
          <a:lstStyle/>
          <a:p>
            <a:pPr marL="506730">
              <a:lnSpc>
                <a:spcPct val="100000"/>
              </a:lnSpc>
              <a:spcBef>
                <a:spcPts val="100"/>
              </a:spcBef>
            </a:pPr>
            <a:r>
              <a:rPr sz="1800" dirty="0">
                <a:solidFill>
                  <a:srgbClr val="6F2F9F"/>
                </a:solidFill>
                <a:latin typeface="Calibri"/>
                <a:cs typeface="Calibri"/>
              </a:rPr>
              <a:t>DESIGN</a:t>
            </a:r>
            <a:r>
              <a:rPr sz="1800" spc="-20" dirty="0">
                <a:solidFill>
                  <a:srgbClr val="6F2F9F"/>
                </a:solidFill>
                <a:latin typeface="Calibri"/>
                <a:cs typeface="Calibri"/>
              </a:rPr>
              <a:t> </a:t>
            </a:r>
            <a:r>
              <a:rPr sz="1800" spc="-10" dirty="0">
                <a:solidFill>
                  <a:srgbClr val="6F2F9F"/>
                </a:solidFill>
                <a:latin typeface="Calibri"/>
                <a:cs typeface="Calibri"/>
              </a:rPr>
              <a:t>THINKING:</a:t>
            </a:r>
            <a:endParaRPr sz="1800">
              <a:latin typeface="Calibri"/>
              <a:cs typeface="Calibri"/>
            </a:endParaRPr>
          </a:p>
          <a:p>
            <a:pPr marL="506730">
              <a:lnSpc>
                <a:spcPct val="100000"/>
              </a:lnSpc>
            </a:pPr>
            <a:r>
              <a:rPr sz="1800" dirty="0">
                <a:solidFill>
                  <a:srgbClr val="000000"/>
                </a:solidFill>
                <a:latin typeface="Calibri"/>
                <a:cs typeface="Calibri"/>
              </a:rPr>
              <a:t>IOT</a:t>
            </a:r>
            <a:r>
              <a:rPr sz="1800" spc="-40" dirty="0">
                <a:solidFill>
                  <a:srgbClr val="000000"/>
                </a:solidFill>
                <a:latin typeface="Calibri"/>
                <a:cs typeface="Calibri"/>
              </a:rPr>
              <a:t> </a:t>
            </a:r>
            <a:r>
              <a:rPr sz="1800" dirty="0">
                <a:solidFill>
                  <a:srgbClr val="000000"/>
                </a:solidFill>
                <a:latin typeface="Calibri"/>
                <a:cs typeface="Calibri"/>
              </a:rPr>
              <a:t>sensor</a:t>
            </a:r>
            <a:r>
              <a:rPr sz="1800" spc="-70" dirty="0">
                <a:solidFill>
                  <a:srgbClr val="000000"/>
                </a:solidFill>
                <a:latin typeface="Calibri"/>
                <a:cs typeface="Calibri"/>
              </a:rPr>
              <a:t> </a:t>
            </a:r>
            <a:r>
              <a:rPr sz="1800" spc="-10" dirty="0">
                <a:solidFill>
                  <a:srgbClr val="000000"/>
                </a:solidFill>
                <a:latin typeface="Calibri"/>
                <a:cs typeface="Calibri"/>
              </a:rPr>
              <a:t>device:</a:t>
            </a:r>
            <a:endParaRPr sz="1800">
              <a:latin typeface="Calibri"/>
              <a:cs typeface="Calibri"/>
            </a:endParaRPr>
          </a:p>
        </p:txBody>
      </p:sp>
      <p:pic>
        <p:nvPicPr>
          <p:cNvPr id="5" name="object 5"/>
          <p:cNvPicPr/>
          <p:nvPr/>
        </p:nvPicPr>
        <p:blipFill>
          <a:blip r:embed="rId2" cstate="print"/>
          <a:stretch>
            <a:fillRect/>
          </a:stretch>
        </p:blipFill>
        <p:spPr>
          <a:xfrm>
            <a:off x="4184903" y="1720595"/>
            <a:ext cx="1943100" cy="19430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0547" rIns="0" bIns="0" rtlCol="0">
            <a:spAutoFit/>
          </a:bodyPr>
          <a:lstStyle/>
          <a:p>
            <a:pPr marL="3930015">
              <a:lnSpc>
                <a:spcPct val="100000"/>
              </a:lnSpc>
              <a:spcBef>
                <a:spcPts val="100"/>
              </a:spcBef>
            </a:pPr>
            <a:r>
              <a:rPr dirty="0">
                <a:solidFill>
                  <a:srgbClr val="27527D"/>
                </a:solidFill>
              </a:rPr>
              <a:t>IR</a:t>
            </a:r>
            <a:r>
              <a:rPr spc="-5" dirty="0">
                <a:solidFill>
                  <a:srgbClr val="27527D"/>
                </a:solidFill>
              </a:rPr>
              <a:t> </a:t>
            </a:r>
            <a:r>
              <a:rPr spc="-10" dirty="0">
                <a:solidFill>
                  <a:srgbClr val="27527D"/>
                </a:solidFill>
              </a:rPr>
              <a:t>SENSORS:</a:t>
            </a:r>
          </a:p>
        </p:txBody>
      </p:sp>
      <p:pic>
        <p:nvPicPr>
          <p:cNvPr id="3" name="object 3"/>
          <p:cNvPicPr/>
          <p:nvPr/>
        </p:nvPicPr>
        <p:blipFill>
          <a:blip r:embed="rId2" cstate="print"/>
          <a:stretch>
            <a:fillRect/>
          </a:stretch>
        </p:blipFill>
        <p:spPr>
          <a:xfrm>
            <a:off x="3124200" y="2273045"/>
            <a:ext cx="3200400" cy="2603756"/>
          </a:xfrm>
          <a:prstGeom prst="rect">
            <a:avLst/>
          </a:prstGeom>
        </p:spPr>
      </p:pic>
      <p:pic>
        <p:nvPicPr>
          <p:cNvPr id="4" name="object 4"/>
          <p:cNvPicPr/>
          <p:nvPr/>
        </p:nvPicPr>
        <p:blipFill>
          <a:blip r:embed="rId3" cstate="print"/>
          <a:stretch>
            <a:fillRect/>
          </a:stretch>
        </p:blipFill>
        <p:spPr>
          <a:xfrm rot="16200000">
            <a:off x="-1030986" y="2478786"/>
            <a:ext cx="5087112" cy="2720339"/>
          </a:xfrm>
          <a:prstGeom prst="rect">
            <a:avLst/>
          </a:prstGeom>
        </p:spPr>
      </p:pic>
      <p:sp>
        <p:nvSpPr>
          <p:cNvPr id="5" name="TextBox 4"/>
          <p:cNvSpPr txBox="1"/>
          <p:nvPr/>
        </p:nvSpPr>
        <p:spPr>
          <a:xfrm>
            <a:off x="7315200" y="2420761"/>
            <a:ext cx="4191000" cy="2308324"/>
          </a:xfrm>
          <a:prstGeom prst="rect">
            <a:avLst/>
          </a:prstGeom>
          <a:noFill/>
        </p:spPr>
        <p:txBody>
          <a:bodyPr wrap="square" rtlCol="0">
            <a:spAutoFit/>
          </a:bodyPr>
          <a:lstStyle/>
          <a:p>
            <a:r>
              <a:rPr lang="en-US" dirty="0" smtClean="0">
                <a:solidFill>
                  <a:srgbClr val="CC00CC"/>
                </a:solidFill>
              </a:rPr>
              <a:t>IR </a:t>
            </a:r>
            <a:r>
              <a:rPr lang="en-US" dirty="0">
                <a:solidFill>
                  <a:srgbClr val="CC00CC"/>
                </a:solidFill>
              </a:rPr>
              <a:t>sensor is an electronic device, that emits the light in order to sense some object of the surroundings. An IR sensor can measure the heat of an object as well as detects the motion. Usually, in the infrared spectrum, all the objects radiate some form of thermal radiation.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0547" rIns="0" bIns="0" rtlCol="0">
            <a:spAutoFit/>
          </a:bodyPr>
          <a:lstStyle/>
          <a:p>
            <a:pPr marL="3640454">
              <a:lnSpc>
                <a:spcPct val="100000"/>
              </a:lnSpc>
              <a:spcBef>
                <a:spcPts val="100"/>
              </a:spcBef>
            </a:pPr>
            <a:r>
              <a:rPr dirty="0">
                <a:solidFill>
                  <a:srgbClr val="C41E52"/>
                </a:solidFill>
              </a:rPr>
              <a:t>ARDUINO</a:t>
            </a:r>
            <a:r>
              <a:rPr spc="-10" dirty="0">
                <a:solidFill>
                  <a:srgbClr val="C41E52"/>
                </a:solidFill>
              </a:rPr>
              <a:t> </a:t>
            </a:r>
            <a:r>
              <a:rPr spc="-25" dirty="0">
                <a:solidFill>
                  <a:srgbClr val="C41E52"/>
                </a:solidFill>
              </a:rPr>
              <a:t>UNO</a:t>
            </a:r>
          </a:p>
        </p:txBody>
      </p:sp>
      <p:pic>
        <p:nvPicPr>
          <p:cNvPr id="3" name="object 3"/>
          <p:cNvPicPr/>
          <p:nvPr/>
        </p:nvPicPr>
        <p:blipFill>
          <a:blip r:embed="rId2" cstate="print"/>
          <a:stretch>
            <a:fillRect/>
          </a:stretch>
        </p:blipFill>
        <p:spPr>
          <a:xfrm>
            <a:off x="999744" y="2456688"/>
            <a:ext cx="3963924" cy="2503932"/>
          </a:xfrm>
          <a:prstGeom prst="rect">
            <a:avLst/>
          </a:prstGeom>
        </p:spPr>
      </p:pic>
      <p:sp>
        <p:nvSpPr>
          <p:cNvPr id="4" name="object 4"/>
          <p:cNvSpPr txBox="1">
            <a:spLocks noGrp="1"/>
          </p:cNvSpPr>
          <p:nvPr>
            <p:ph type="body" idx="1"/>
          </p:nvPr>
        </p:nvSpPr>
        <p:spPr>
          <a:prstGeom prst="rect">
            <a:avLst/>
          </a:prstGeom>
        </p:spPr>
        <p:txBody>
          <a:bodyPr vert="horz" wrap="square" lIns="0" tIns="460352" rIns="0" bIns="0" rtlCol="0">
            <a:spAutoFit/>
          </a:bodyPr>
          <a:lstStyle/>
          <a:p>
            <a:pPr marL="4613275" marR="5080">
              <a:lnSpc>
                <a:spcPct val="100000"/>
              </a:lnSpc>
              <a:spcBef>
                <a:spcPts val="100"/>
              </a:spcBef>
            </a:pPr>
            <a:r>
              <a:rPr dirty="0"/>
              <a:t>Arduino</a:t>
            </a:r>
            <a:r>
              <a:rPr spc="-25" dirty="0"/>
              <a:t> </a:t>
            </a:r>
            <a:r>
              <a:rPr dirty="0"/>
              <a:t>UNO</a:t>
            </a:r>
            <a:r>
              <a:rPr spc="-5" dirty="0"/>
              <a:t> </a:t>
            </a:r>
            <a:r>
              <a:rPr dirty="0"/>
              <a:t>is a</a:t>
            </a:r>
            <a:r>
              <a:rPr spc="-10" dirty="0"/>
              <a:t> </a:t>
            </a:r>
            <a:r>
              <a:rPr dirty="0"/>
              <a:t>microcontroller</a:t>
            </a:r>
            <a:r>
              <a:rPr spc="-10" dirty="0"/>
              <a:t> </a:t>
            </a:r>
            <a:r>
              <a:rPr dirty="0"/>
              <a:t>board</a:t>
            </a:r>
            <a:r>
              <a:rPr spc="-30" dirty="0"/>
              <a:t> </a:t>
            </a:r>
            <a:r>
              <a:rPr dirty="0"/>
              <a:t>based</a:t>
            </a:r>
            <a:r>
              <a:rPr spc="-25" dirty="0"/>
              <a:t> </a:t>
            </a:r>
            <a:r>
              <a:rPr dirty="0"/>
              <a:t>on</a:t>
            </a:r>
            <a:r>
              <a:rPr spc="-5" dirty="0"/>
              <a:t> </a:t>
            </a:r>
            <a:r>
              <a:rPr spc="-25" dirty="0"/>
              <a:t>the </a:t>
            </a:r>
            <a:r>
              <a:rPr spc="-40" dirty="0"/>
              <a:t>ATmega328P.</a:t>
            </a:r>
            <a:r>
              <a:rPr spc="-25" dirty="0"/>
              <a:t> </a:t>
            </a:r>
            <a:r>
              <a:rPr dirty="0"/>
              <a:t>It</a:t>
            </a:r>
            <a:r>
              <a:rPr spc="15" dirty="0"/>
              <a:t> </a:t>
            </a:r>
            <a:r>
              <a:rPr dirty="0"/>
              <a:t>has</a:t>
            </a:r>
            <a:r>
              <a:rPr spc="5" dirty="0"/>
              <a:t> </a:t>
            </a:r>
            <a:r>
              <a:rPr dirty="0"/>
              <a:t>14</a:t>
            </a:r>
            <a:r>
              <a:rPr spc="-10" dirty="0"/>
              <a:t> </a:t>
            </a:r>
            <a:r>
              <a:rPr dirty="0"/>
              <a:t>digital</a:t>
            </a:r>
            <a:r>
              <a:rPr spc="-10" dirty="0"/>
              <a:t> </a:t>
            </a:r>
            <a:r>
              <a:rPr dirty="0"/>
              <a:t>input/output pins</a:t>
            </a:r>
            <a:r>
              <a:rPr spc="-20" dirty="0"/>
              <a:t> </a:t>
            </a:r>
            <a:r>
              <a:rPr dirty="0"/>
              <a:t>(of</a:t>
            </a:r>
            <a:r>
              <a:rPr spc="65" dirty="0"/>
              <a:t> </a:t>
            </a:r>
            <a:r>
              <a:rPr dirty="0"/>
              <a:t>which</a:t>
            </a:r>
            <a:r>
              <a:rPr spc="-5" dirty="0"/>
              <a:t> </a:t>
            </a:r>
            <a:r>
              <a:rPr spc="-50" dirty="0"/>
              <a:t>6 </a:t>
            </a:r>
            <a:r>
              <a:rPr dirty="0"/>
              <a:t>can</a:t>
            </a:r>
            <a:r>
              <a:rPr spc="-20" dirty="0"/>
              <a:t> </a:t>
            </a:r>
            <a:r>
              <a:rPr dirty="0"/>
              <a:t>be used</a:t>
            </a:r>
            <a:r>
              <a:rPr spc="-20" dirty="0"/>
              <a:t> </a:t>
            </a:r>
            <a:r>
              <a:rPr dirty="0"/>
              <a:t>as PWM</a:t>
            </a:r>
            <a:r>
              <a:rPr spc="5" dirty="0"/>
              <a:t> </a:t>
            </a:r>
            <a:r>
              <a:rPr dirty="0"/>
              <a:t>outputs),</a:t>
            </a:r>
            <a:r>
              <a:rPr spc="-35" dirty="0"/>
              <a:t> </a:t>
            </a:r>
            <a:r>
              <a:rPr dirty="0"/>
              <a:t>6 analog</a:t>
            </a:r>
            <a:r>
              <a:rPr spc="-15" dirty="0"/>
              <a:t> </a:t>
            </a:r>
            <a:r>
              <a:rPr dirty="0"/>
              <a:t>inputs,</a:t>
            </a:r>
            <a:r>
              <a:rPr spc="-20" dirty="0"/>
              <a:t> </a:t>
            </a:r>
            <a:r>
              <a:rPr dirty="0"/>
              <a:t>a 16</a:t>
            </a:r>
            <a:r>
              <a:rPr spc="-15" dirty="0"/>
              <a:t> </a:t>
            </a:r>
            <a:r>
              <a:rPr spc="-25" dirty="0"/>
              <a:t>MHz </a:t>
            </a:r>
            <a:r>
              <a:rPr dirty="0"/>
              <a:t>ceramic</a:t>
            </a:r>
            <a:r>
              <a:rPr spc="-55" dirty="0"/>
              <a:t> </a:t>
            </a:r>
            <a:r>
              <a:rPr dirty="0"/>
              <a:t>resonator,</a:t>
            </a:r>
            <a:r>
              <a:rPr spc="-25" dirty="0"/>
              <a:t> </a:t>
            </a:r>
            <a:r>
              <a:rPr dirty="0"/>
              <a:t>a</a:t>
            </a:r>
            <a:r>
              <a:rPr spc="-45" dirty="0"/>
              <a:t> </a:t>
            </a:r>
            <a:r>
              <a:rPr dirty="0"/>
              <a:t>USB</a:t>
            </a:r>
            <a:r>
              <a:rPr spc="-20" dirty="0"/>
              <a:t> </a:t>
            </a:r>
            <a:r>
              <a:rPr dirty="0"/>
              <a:t>connection,</a:t>
            </a:r>
            <a:r>
              <a:rPr spc="-55" dirty="0"/>
              <a:t> </a:t>
            </a:r>
            <a:r>
              <a:rPr dirty="0"/>
              <a:t>a</a:t>
            </a:r>
            <a:r>
              <a:rPr spc="-25" dirty="0"/>
              <a:t> </a:t>
            </a:r>
            <a:r>
              <a:rPr dirty="0"/>
              <a:t>power</a:t>
            </a:r>
            <a:r>
              <a:rPr spc="-35" dirty="0"/>
              <a:t> </a:t>
            </a:r>
            <a:r>
              <a:rPr dirty="0"/>
              <a:t>jack,</a:t>
            </a:r>
            <a:r>
              <a:rPr spc="-40" dirty="0"/>
              <a:t> </a:t>
            </a:r>
            <a:r>
              <a:rPr dirty="0"/>
              <a:t>an</a:t>
            </a:r>
            <a:r>
              <a:rPr spc="-25" dirty="0"/>
              <a:t> </a:t>
            </a:r>
            <a:r>
              <a:rPr spc="-20" dirty="0"/>
              <a:t>ICSP </a:t>
            </a:r>
            <a:r>
              <a:rPr dirty="0"/>
              <a:t>header</a:t>
            </a:r>
            <a:r>
              <a:rPr spc="-15" dirty="0"/>
              <a:t> </a:t>
            </a:r>
            <a:r>
              <a:rPr dirty="0"/>
              <a:t>and</a:t>
            </a:r>
            <a:r>
              <a:rPr spc="-15" dirty="0"/>
              <a:t> </a:t>
            </a:r>
            <a:r>
              <a:rPr dirty="0"/>
              <a:t>a reset </a:t>
            </a:r>
            <a:r>
              <a:rPr spc="-10" dirty="0"/>
              <a:t>button.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1215" rIns="0" bIns="0" rtlCol="0">
            <a:spAutoFit/>
          </a:bodyPr>
          <a:lstStyle/>
          <a:p>
            <a:pPr marL="4109720">
              <a:lnSpc>
                <a:spcPct val="100000"/>
              </a:lnSpc>
              <a:spcBef>
                <a:spcPts val="100"/>
              </a:spcBef>
            </a:pPr>
            <a:r>
              <a:rPr spc="-10" dirty="0">
                <a:solidFill>
                  <a:srgbClr val="C41E52"/>
                </a:solidFill>
                <a:latin typeface="Times New Roman"/>
                <a:cs typeface="Times New Roman"/>
              </a:rPr>
              <a:t>CAMERA</a:t>
            </a:r>
          </a:p>
        </p:txBody>
      </p:sp>
      <p:pic>
        <p:nvPicPr>
          <p:cNvPr id="3" name="object 3"/>
          <p:cNvPicPr/>
          <p:nvPr/>
        </p:nvPicPr>
        <p:blipFill>
          <a:blip r:embed="rId2" cstate="print"/>
          <a:stretch>
            <a:fillRect/>
          </a:stretch>
        </p:blipFill>
        <p:spPr>
          <a:xfrm>
            <a:off x="1746504" y="2075688"/>
            <a:ext cx="2144268" cy="2142744"/>
          </a:xfrm>
          <a:prstGeom prst="rect">
            <a:avLst/>
          </a:prstGeom>
        </p:spPr>
      </p:pic>
      <p:sp>
        <p:nvSpPr>
          <p:cNvPr id="4" name="object 4"/>
          <p:cNvSpPr txBox="1"/>
          <p:nvPr/>
        </p:nvSpPr>
        <p:spPr>
          <a:xfrm>
            <a:off x="5095113" y="2429383"/>
            <a:ext cx="6028055" cy="1397635"/>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C41E52"/>
                </a:solidFill>
                <a:latin typeface="Tw Cen MT"/>
                <a:cs typeface="Tw Cen MT"/>
              </a:rPr>
              <a:t>The</a:t>
            </a:r>
            <a:r>
              <a:rPr sz="1800" spc="-5" dirty="0">
                <a:solidFill>
                  <a:srgbClr val="C41E52"/>
                </a:solidFill>
                <a:latin typeface="Tw Cen MT"/>
                <a:cs typeface="Tw Cen MT"/>
              </a:rPr>
              <a:t> </a:t>
            </a:r>
            <a:r>
              <a:rPr sz="1800" dirty="0">
                <a:solidFill>
                  <a:srgbClr val="C41E52"/>
                </a:solidFill>
                <a:latin typeface="Tw Cen MT"/>
                <a:cs typeface="Tw Cen MT"/>
              </a:rPr>
              <a:t>OV7670</a:t>
            </a:r>
            <a:r>
              <a:rPr sz="1800" spc="-15" dirty="0">
                <a:solidFill>
                  <a:srgbClr val="C41E52"/>
                </a:solidFill>
                <a:latin typeface="Tw Cen MT"/>
                <a:cs typeface="Tw Cen MT"/>
              </a:rPr>
              <a:t> </a:t>
            </a:r>
            <a:r>
              <a:rPr sz="1800" dirty="0">
                <a:solidFill>
                  <a:srgbClr val="C41E52"/>
                </a:solidFill>
                <a:latin typeface="Tw Cen MT"/>
                <a:cs typeface="Tw Cen MT"/>
              </a:rPr>
              <a:t>camera</a:t>
            </a:r>
            <a:r>
              <a:rPr sz="1800" spc="-15" dirty="0">
                <a:solidFill>
                  <a:srgbClr val="C41E52"/>
                </a:solidFill>
                <a:latin typeface="Tw Cen MT"/>
                <a:cs typeface="Tw Cen MT"/>
              </a:rPr>
              <a:t> </a:t>
            </a:r>
            <a:r>
              <a:rPr sz="1800" dirty="0">
                <a:solidFill>
                  <a:srgbClr val="C41E52"/>
                </a:solidFill>
                <a:latin typeface="Tw Cen MT"/>
                <a:cs typeface="Tw Cen MT"/>
              </a:rPr>
              <a:t>can</a:t>
            </a:r>
            <a:r>
              <a:rPr sz="1800" spc="-15" dirty="0">
                <a:solidFill>
                  <a:srgbClr val="C41E52"/>
                </a:solidFill>
                <a:latin typeface="Tw Cen MT"/>
                <a:cs typeface="Tw Cen MT"/>
              </a:rPr>
              <a:t> </a:t>
            </a:r>
            <a:r>
              <a:rPr sz="1800" dirty="0">
                <a:solidFill>
                  <a:srgbClr val="C41E52"/>
                </a:solidFill>
                <a:latin typeface="Tw Cen MT"/>
                <a:cs typeface="Tw Cen MT"/>
              </a:rPr>
              <a:t>be</a:t>
            </a:r>
            <a:r>
              <a:rPr sz="1800" spc="-35" dirty="0">
                <a:solidFill>
                  <a:srgbClr val="C41E52"/>
                </a:solidFill>
                <a:latin typeface="Tw Cen MT"/>
                <a:cs typeface="Tw Cen MT"/>
              </a:rPr>
              <a:t> </a:t>
            </a:r>
            <a:r>
              <a:rPr sz="1800" dirty="0">
                <a:solidFill>
                  <a:srgbClr val="C41E52"/>
                </a:solidFill>
                <a:latin typeface="Tw Cen MT"/>
                <a:cs typeface="Tw Cen MT"/>
              </a:rPr>
              <a:t>interfaced</a:t>
            </a:r>
            <a:r>
              <a:rPr sz="1800" spc="-35" dirty="0">
                <a:solidFill>
                  <a:srgbClr val="C41E52"/>
                </a:solidFill>
                <a:latin typeface="Tw Cen MT"/>
                <a:cs typeface="Tw Cen MT"/>
              </a:rPr>
              <a:t> </a:t>
            </a:r>
            <a:r>
              <a:rPr sz="1800" dirty="0">
                <a:solidFill>
                  <a:srgbClr val="C41E52"/>
                </a:solidFill>
                <a:latin typeface="Tw Cen MT"/>
                <a:cs typeface="Tw Cen MT"/>
              </a:rPr>
              <a:t>with</a:t>
            </a:r>
            <a:r>
              <a:rPr sz="1800" spc="-5" dirty="0">
                <a:solidFill>
                  <a:srgbClr val="C41E52"/>
                </a:solidFill>
                <a:latin typeface="Tw Cen MT"/>
                <a:cs typeface="Tw Cen MT"/>
              </a:rPr>
              <a:t> </a:t>
            </a:r>
            <a:r>
              <a:rPr sz="1800" dirty="0">
                <a:solidFill>
                  <a:srgbClr val="C41E52"/>
                </a:solidFill>
                <a:latin typeface="Tw Cen MT"/>
                <a:cs typeface="Tw Cen MT"/>
              </a:rPr>
              <a:t>an</a:t>
            </a:r>
            <a:r>
              <a:rPr sz="1800" spc="-5" dirty="0">
                <a:solidFill>
                  <a:srgbClr val="C41E52"/>
                </a:solidFill>
                <a:latin typeface="Tw Cen MT"/>
                <a:cs typeface="Tw Cen MT"/>
              </a:rPr>
              <a:t> </a:t>
            </a:r>
            <a:r>
              <a:rPr sz="1800" dirty="0">
                <a:solidFill>
                  <a:srgbClr val="C41E52"/>
                </a:solidFill>
                <a:latin typeface="Tw Cen MT"/>
                <a:cs typeface="Tw Cen MT"/>
              </a:rPr>
              <a:t>Arduino</a:t>
            </a:r>
            <a:r>
              <a:rPr sz="1800" spc="-20" dirty="0">
                <a:solidFill>
                  <a:srgbClr val="C41E52"/>
                </a:solidFill>
                <a:latin typeface="Tw Cen MT"/>
                <a:cs typeface="Tw Cen MT"/>
              </a:rPr>
              <a:t> </a:t>
            </a:r>
            <a:r>
              <a:rPr sz="1800" spc="-25" dirty="0">
                <a:solidFill>
                  <a:srgbClr val="C41E52"/>
                </a:solidFill>
                <a:latin typeface="Tw Cen MT"/>
                <a:cs typeface="Tw Cen MT"/>
              </a:rPr>
              <a:t>Uno </a:t>
            </a:r>
            <a:r>
              <a:rPr sz="1800" dirty="0">
                <a:solidFill>
                  <a:srgbClr val="C41E52"/>
                </a:solidFill>
                <a:latin typeface="Tw Cen MT"/>
                <a:cs typeface="Tw Cen MT"/>
              </a:rPr>
              <a:t>microcontroller</a:t>
            </a:r>
            <a:r>
              <a:rPr sz="1800" spc="-30" dirty="0">
                <a:solidFill>
                  <a:srgbClr val="C41E52"/>
                </a:solidFill>
                <a:latin typeface="Tw Cen MT"/>
                <a:cs typeface="Tw Cen MT"/>
              </a:rPr>
              <a:t> </a:t>
            </a:r>
            <a:r>
              <a:rPr sz="1800" dirty="0">
                <a:solidFill>
                  <a:srgbClr val="C41E52"/>
                </a:solidFill>
                <a:latin typeface="Tw Cen MT"/>
                <a:cs typeface="Tw Cen MT"/>
              </a:rPr>
              <a:t>board</a:t>
            </a:r>
            <a:r>
              <a:rPr sz="1800" spc="-30" dirty="0">
                <a:solidFill>
                  <a:srgbClr val="C41E52"/>
                </a:solidFill>
                <a:latin typeface="Tw Cen MT"/>
                <a:cs typeface="Tw Cen MT"/>
              </a:rPr>
              <a:t> </a:t>
            </a:r>
            <a:r>
              <a:rPr sz="1800" dirty="0">
                <a:solidFill>
                  <a:srgbClr val="C41E52"/>
                </a:solidFill>
                <a:latin typeface="Tw Cen MT"/>
                <a:cs typeface="Tw Cen MT"/>
              </a:rPr>
              <a:t>to</a:t>
            </a:r>
            <a:r>
              <a:rPr sz="1800" spc="-15" dirty="0">
                <a:solidFill>
                  <a:srgbClr val="C41E52"/>
                </a:solidFill>
                <a:latin typeface="Tw Cen MT"/>
                <a:cs typeface="Tw Cen MT"/>
              </a:rPr>
              <a:t> </a:t>
            </a:r>
            <a:r>
              <a:rPr sz="1800" dirty="0">
                <a:solidFill>
                  <a:srgbClr val="C41E52"/>
                </a:solidFill>
                <a:latin typeface="Tw Cen MT"/>
                <a:cs typeface="Tw Cen MT"/>
              </a:rPr>
              <a:t>capture</a:t>
            </a:r>
            <a:r>
              <a:rPr sz="1800" spc="-40" dirty="0">
                <a:solidFill>
                  <a:srgbClr val="C41E52"/>
                </a:solidFill>
                <a:latin typeface="Tw Cen MT"/>
                <a:cs typeface="Tw Cen MT"/>
              </a:rPr>
              <a:t> </a:t>
            </a:r>
            <a:r>
              <a:rPr sz="1800" dirty="0">
                <a:solidFill>
                  <a:srgbClr val="C41E52"/>
                </a:solidFill>
                <a:latin typeface="Tw Cen MT"/>
                <a:cs typeface="Tw Cen MT"/>
              </a:rPr>
              <a:t>images</a:t>
            </a:r>
            <a:r>
              <a:rPr sz="1800" spc="-10" dirty="0">
                <a:solidFill>
                  <a:srgbClr val="C41E52"/>
                </a:solidFill>
                <a:latin typeface="Tw Cen MT"/>
                <a:cs typeface="Tw Cen MT"/>
              </a:rPr>
              <a:t> </a:t>
            </a:r>
            <a:r>
              <a:rPr sz="1800" dirty="0">
                <a:solidFill>
                  <a:srgbClr val="C41E52"/>
                </a:solidFill>
                <a:latin typeface="Tw Cen MT"/>
                <a:cs typeface="Tw Cen MT"/>
              </a:rPr>
              <a:t>and</a:t>
            </a:r>
            <a:r>
              <a:rPr sz="1800" spc="-30" dirty="0">
                <a:solidFill>
                  <a:srgbClr val="C41E52"/>
                </a:solidFill>
                <a:latin typeface="Tw Cen MT"/>
                <a:cs typeface="Tw Cen MT"/>
              </a:rPr>
              <a:t> </a:t>
            </a:r>
            <a:r>
              <a:rPr sz="1800" dirty="0">
                <a:solidFill>
                  <a:srgbClr val="C41E52"/>
                </a:solidFill>
                <a:latin typeface="Tw Cen MT"/>
                <a:cs typeface="Tw Cen MT"/>
              </a:rPr>
              <a:t>process</a:t>
            </a:r>
            <a:r>
              <a:rPr sz="1800" spc="-30" dirty="0">
                <a:solidFill>
                  <a:srgbClr val="C41E52"/>
                </a:solidFill>
                <a:latin typeface="Tw Cen MT"/>
                <a:cs typeface="Tw Cen MT"/>
              </a:rPr>
              <a:t> </a:t>
            </a:r>
            <a:r>
              <a:rPr sz="1800" dirty="0">
                <a:solidFill>
                  <a:srgbClr val="C41E52"/>
                </a:solidFill>
                <a:latin typeface="Tw Cen MT"/>
                <a:cs typeface="Tw Cen MT"/>
              </a:rPr>
              <a:t>them</a:t>
            </a:r>
            <a:r>
              <a:rPr sz="1800" spc="-25" dirty="0">
                <a:solidFill>
                  <a:srgbClr val="C41E52"/>
                </a:solidFill>
                <a:latin typeface="Tw Cen MT"/>
                <a:cs typeface="Tw Cen MT"/>
              </a:rPr>
              <a:t> </a:t>
            </a:r>
            <a:r>
              <a:rPr sz="1800" dirty="0">
                <a:solidFill>
                  <a:srgbClr val="C41E52"/>
                </a:solidFill>
                <a:latin typeface="Tw Cen MT"/>
                <a:cs typeface="Tw Cen MT"/>
              </a:rPr>
              <a:t>in</a:t>
            </a:r>
            <a:r>
              <a:rPr sz="1800" spc="-10" dirty="0">
                <a:solidFill>
                  <a:srgbClr val="C41E52"/>
                </a:solidFill>
                <a:latin typeface="Tw Cen MT"/>
                <a:cs typeface="Tw Cen MT"/>
              </a:rPr>
              <a:t> real- </a:t>
            </a:r>
            <a:r>
              <a:rPr sz="1800" dirty="0">
                <a:solidFill>
                  <a:srgbClr val="C41E52"/>
                </a:solidFill>
                <a:latin typeface="Tw Cen MT"/>
                <a:cs typeface="Tw Cen MT"/>
              </a:rPr>
              <a:t>time.</a:t>
            </a:r>
            <a:r>
              <a:rPr sz="1800" spc="-20" dirty="0">
                <a:solidFill>
                  <a:srgbClr val="C41E52"/>
                </a:solidFill>
                <a:latin typeface="Tw Cen MT"/>
                <a:cs typeface="Tw Cen MT"/>
              </a:rPr>
              <a:t> </a:t>
            </a:r>
            <a:r>
              <a:rPr sz="1800" dirty="0">
                <a:solidFill>
                  <a:srgbClr val="C41E52"/>
                </a:solidFill>
                <a:latin typeface="Tw Cen MT"/>
                <a:cs typeface="Tw Cen MT"/>
              </a:rPr>
              <a:t>The</a:t>
            </a:r>
            <a:r>
              <a:rPr sz="1800" spc="-10" dirty="0">
                <a:solidFill>
                  <a:srgbClr val="C41E52"/>
                </a:solidFill>
                <a:latin typeface="Tw Cen MT"/>
                <a:cs typeface="Tw Cen MT"/>
              </a:rPr>
              <a:t> </a:t>
            </a:r>
            <a:r>
              <a:rPr sz="1800" dirty="0">
                <a:solidFill>
                  <a:srgbClr val="C41E52"/>
                </a:solidFill>
                <a:latin typeface="Tw Cen MT"/>
                <a:cs typeface="Tw Cen MT"/>
              </a:rPr>
              <a:t>OV7670</a:t>
            </a:r>
            <a:r>
              <a:rPr sz="1800" spc="-35" dirty="0">
                <a:solidFill>
                  <a:srgbClr val="C41E52"/>
                </a:solidFill>
                <a:latin typeface="Tw Cen MT"/>
                <a:cs typeface="Tw Cen MT"/>
              </a:rPr>
              <a:t> </a:t>
            </a:r>
            <a:r>
              <a:rPr sz="1800" dirty="0">
                <a:solidFill>
                  <a:srgbClr val="C41E52"/>
                </a:solidFill>
                <a:latin typeface="Tw Cen MT"/>
                <a:cs typeface="Tw Cen MT"/>
              </a:rPr>
              <a:t>camera</a:t>
            </a:r>
            <a:r>
              <a:rPr sz="1800" spc="-35" dirty="0">
                <a:solidFill>
                  <a:srgbClr val="C41E52"/>
                </a:solidFill>
                <a:latin typeface="Tw Cen MT"/>
                <a:cs typeface="Tw Cen MT"/>
              </a:rPr>
              <a:t> </a:t>
            </a:r>
            <a:r>
              <a:rPr sz="1800" dirty="0">
                <a:solidFill>
                  <a:srgbClr val="C41E52"/>
                </a:solidFill>
                <a:latin typeface="Tw Cen MT"/>
                <a:cs typeface="Tw Cen MT"/>
              </a:rPr>
              <a:t>module</a:t>
            </a:r>
            <a:r>
              <a:rPr sz="1800" spc="-5" dirty="0">
                <a:solidFill>
                  <a:srgbClr val="C41E52"/>
                </a:solidFill>
                <a:latin typeface="Tw Cen MT"/>
                <a:cs typeface="Tw Cen MT"/>
              </a:rPr>
              <a:t> </a:t>
            </a:r>
            <a:r>
              <a:rPr sz="1800" dirty="0">
                <a:solidFill>
                  <a:srgbClr val="C41E52"/>
                </a:solidFill>
                <a:latin typeface="Tw Cen MT"/>
                <a:cs typeface="Tw Cen MT"/>
              </a:rPr>
              <a:t>communicates</a:t>
            </a:r>
            <a:r>
              <a:rPr sz="1800" spc="-50" dirty="0">
                <a:solidFill>
                  <a:srgbClr val="C41E52"/>
                </a:solidFill>
                <a:latin typeface="Tw Cen MT"/>
                <a:cs typeface="Tw Cen MT"/>
              </a:rPr>
              <a:t> </a:t>
            </a:r>
            <a:r>
              <a:rPr sz="1800" dirty="0">
                <a:solidFill>
                  <a:srgbClr val="C41E52"/>
                </a:solidFill>
                <a:latin typeface="Tw Cen MT"/>
                <a:cs typeface="Tw Cen MT"/>
              </a:rPr>
              <a:t>with the</a:t>
            </a:r>
            <a:r>
              <a:rPr sz="1800" spc="-25" dirty="0">
                <a:solidFill>
                  <a:srgbClr val="C41E52"/>
                </a:solidFill>
                <a:latin typeface="Tw Cen MT"/>
                <a:cs typeface="Tw Cen MT"/>
              </a:rPr>
              <a:t> </a:t>
            </a:r>
            <a:r>
              <a:rPr sz="1800" spc="-10" dirty="0">
                <a:solidFill>
                  <a:srgbClr val="C41E52"/>
                </a:solidFill>
                <a:latin typeface="Tw Cen MT"/>
                <a:cs typeface="Tw Cen MT"/>
              </a:rPr>
              <a:t>Arduino </a:t>
            </a:r>
            <a:r>
              <a:rPr sz="1800" dirty="0">
                <a:solidFill>
                  <a:srgbClr val="C41E52"/>
                </a:solidFill>
                <a:latin typeface="Tw Cen MT"/>
                <a:cs typeface="Tw Cen MT"/>
              </a:rPr>
              <a:t>Uno board</a:t>
            </a:r>
            <a:r>
              <a:rPr sz="1800" spc="-25" dirty="0">
                <a:solidFill>
                  <a:srgbClr val="C41E52"/>
                </a:solidFill>
                <a:latin typeface="Tw Cen MT"/>
                <a:cs typeface="Tw Cen MT"/>
              </a:rPr>
              <a:t> </a:t>
            </a:r>
            <a:r>
              <a:rPr sz="1800" dirty="0">
                <a:solidFill>
                  <a:srgbClr val="C41E52"/>
                </a:solidFill>
                <a:latin typeface="Tw Cen MT"/>
                <a:cs typeface="Tw Cen MT"/>
              </a:rPr>
              <a:t>via</a:t>
            </a:r>
            <a:r>
              <a:rPr sz="1800" spc="5" dirty="0">
                <a:solidFill>
                  <a:srgbClr val="C41E52"/>
                </a:solidFill>
                <a:latin typeface="Tw Cen MT"/>
                <a:cs typeface="Tw Cen MT"/>
              </a:rPr>
              <a:t> </a:t>
            </a:r>
            <a:r>
              <a:rPr sz="1800" dirty="0">
                <a:solidFill>
                  <a:srgbClr val="C41E52"/>
                </a:solidFill>
                <a:latin typeface="Tw Cen MT"/>
                <a:cs typeface="Tw Cen MT"/>
              </a:rPr>
              <a:t>a</a:t>
            </a:r>
            <a:r>
              <a:rPr sz="1800" spc="-10" dirty="0">
                <a:solidFill>
                  <a:srgbClr val="C41E52"/>
                </a:solidFill>
                <a:latin typeface="Tw Cen MT"/>
                <a:cs typeface="Tw Cen MT"/>
              </a:rPr>
              <a:t> </a:t>
            </a:r>
            <a:r>
              <a:rPr sz="1800" dirty="0">
                <a:solidFill>
                  <a:srgbClr val="C41E52"/>
                </a:solidFill>
                <a:latin typeface="Tw Cen MT"/>
                <a:cs typeface="Tw Cen MT"/>
              </a:rPr>
              <a:t>parallel</a:t>
            </a:r>
            <a:r>
              <a:rPr sz="1800" spc="-15" dirty="0">
                <a:solidFill>
                  <a:srgbClr val="C41E52"/>
                </a:solidFill>
                <a:latin typeface="Tw Cen MT"/>
                <a:cs typeface="Tw Cen MT"/>
              </a:rPr>
              <a:t> </a:t>
            </a:r>
            <a:r>
              <a:rPr sz="1800" dirty="0">
                <a:solidFill>
                  <a:srgbClr val="C41E52"/>
                </a:solidFill>
                <a:latin typeface="Tw Cen MT"/>
                <a:cs typeface="Tw Cen MT"/>
              </a:rPr>
              <a:t>interface</a:t>
            </a:r>
            <a:r>
              <a:rPr sz="1800" spc="-20" dirty="0">
                <a:solidFill>
                  <a:srgbClr val="C41E52"/>
                </a:solidFill>
                <a:latin typeface="Tw Cen MT"/>
                <a:cs typeface="Tw Cen MT"/>
              </a:rPr>
              <a:t> </a:t>
            </a:r>
            <a:r>
              <a:rPr sz="1800" dirty="0">
                <a:solidFill>
                  <a:srgbClr val="C41E52"/>
                </a:solidFill>
                <a:latin typeface="Tw Cen MT"/>
                <a:cs typeface="Tw Cen MT"/>
              </a:rPr>
              <a:t>that</a:t>
            </a:r>
            <a:r>
              <a:rPr sz="1800" spc="-15" dirty="0">
                <a:solidFill>
                  <a:srgbClr val="C41E52"/>
                </a:solidFill>
                <a:latin typeface="Tw Cen MT"/>
                <a:cs typeface="Tw Cen MT"/>
              </a:rPr>
              <a:t> </a:t>
            </a:r>
            <a:r>
              <a:rPr sz="1800" dirty="0">
                <a:solidFill>
                  <a:srgbClr val="C41E52"/>
                </a:solidFill>
                <a:latin typeface="Tw Cen MT"/>
                <a:cs typeface="Tw Cen MT"/>
              </a:rPr>
              <a:t>requires eight data</a:t>
            </a:r>
            <a:r>
              <a:rPr sz="1800" spc="-25" dirty="0">
                <a:solidFill>
                  <a:srgbClr val="C41E52"/>
                </a:solidFill>
                <a:latin typeface="Tw Cen MT"/>
                <a:cs typeface="Tw Cen MT"/>
              </a:rPr>
              <a:t> </a:t>
            </a:r>
            <a:r>
              <a:rPr sz="1800" spc="-10" dirty="0">
                <a:solidFill>
                  <a:srgbClr val="C41E52"/>
                </a:solidFill>
                <a:latin typeface="Tw Cen MT"/>
                <a:cs typeface="Tw Cen MT"/>
              </a:rPr>
              <a:t>lines </a:t>
            </a:r>
            <a:r>
              <a:rPr sz="1800" dirty="0">
                <a:solidFill>
                  <a:srgbClr val="C41E52"/>
                </a:solidFill>
                <a:latin typeface="Tw Cen MT"/>
                <a:cs typeface="Tw Cen MT"/>
              </a:rPr>
              <a:t>and</a:t>
            </a:r>
            <a:r>
              <a:rPr sz="1800" spc="-45" dirty="0">
                <a:solidFill>
                  <a:srgbClr val="C41E52"/>
                </a:solidFill>
                <a:latin typeface="Tw Cen MT"/>
                <a:cs typeface="Tw Cen MT"/>
              </a:rPr>
              <a:t> </a:t>
            </a:r>
            <a:r>
              <a:rPr sz="1800" dirty="0">
                <a:solidFill>
                  <a:srgbClr val="C41E52"/>
                </a:solidFill>
                <a:latin typeface="Tw Cen MT"/>
                <a:cs typeface="Tw Cen MT"/>
              </a:rPr>
              <a:t>several</a:t>
            </a:r>
            <a:r>
              <a:rPr sz="1800" spc="-45" dirty="0">
                <a:solidFill>
                  <a:srgbClr val="C41E52"/>
                </a:solidFill>
                <a:latin typeface="Tw Cen MT"/>
                <a:cs typeface="Tw Cen MT"/>
              </a:rPr>
              <a:t> </a:t>
            </a:r>
            <a:r>
              <a:rPr sz="1800" dirty="0">
                <a:solidFill>
                  <a:srgbClr val="C41E52"/>
                </a:solidFill>
                <a:latin typeface="Tw Cen MT"/>
                <a:cs typeface="Tw Cen MT"/>
              </a:rPr>
              <a:t>control</a:t>
            </a:r>
            <a:r>
              <a:rPr sz="1800" spc="-35" dirty="0">
                <a:solidFill>
                  <a:srgbClr val="C41E52"/>
                </a:solidFill>
                <a:latin typeface="Tw Cen MT"/>
                <a:cs typeface="Tw Cen MT"/>
              </a:rPr>
              <a:t> </a:t>
            </a:r>
            <a:r>
              <a:rPr sz="1800" spc="-10" dirty="0">
                <a:solidFill>
                  <a:srgbClr val="C41E52"/>
                </a:solidFill>
                <a:latin typeface="Tw Cen MT"/>
                <a:cs typeface="Tw Cen MT"/>
              </a:rPr>
              <a:t>signals.</a:t>
            </a:r>
            <a:endParaRPr sz="1800">
              <a:latin typeface="Tw Cen MT"/>
              <a:cs typeface="Tw Cen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3139" y="2420492"/>
            <a:ext cx="5446395" cy="862416"/>
          </a:xfrm>
          <a:prstGeom prst="rect">
            <a:avLst/>
          </a:prstGeom>
        </p:spPr>
        <p:txBody>
          <a:bodyPr vert="horz" wrap="square" lIns="0" tIns="13335" rIns="0" bIns="0" rtlCol="0">
            <a:spAutoFit/>
          </a:bodyPr>
          <a:lstStyle/>
          <a:p>
            <a:pPr marL="12700">
              <a:lnSpc>
                <a:spcPct val="100000"/>
              </a:lnSpc>
              <a:spcBef>
                <a:spcPts val="105"/>
              </a:spcBef>
            </a:pPr>
            <a:r>
              <a:rPr sz="1050" b="1" dirty="0">
                <a:latin typeface="Tw Cen MT"/>
                <a:cs typeface="Tw Cen MT"/>
              </a:rPr>
              <a:t>#INCLUDE</a:t>
            </a:r>
            <a:r>
              <a:rPr sz="1050" b="1" spc="-25" dirty="0">
                <a:latin typeface="Tw Cen MT"/>
                <a:cs typeface="Tw Cen MT"/>
              </a:rPr>
              <a:t> </a:t>
            </a:r>
            <a:r>
              <a:rPr sz="1050" b="1" spc="-10" dirty="0">
                <a:latin typeface="Tw Cen MT"/>
                <a:cs typeface="Tw Cen MT"/>
              </a:rPr>
              <a:t>&lt;IRREMOTE.H&gt;</a:t>
            </a:r>
            <a:endParaRPr sz="1050" b="1">
              <a:latin typeface="Tw Cen MT"/>
              <a:cs typeface="Tw Cen MT"/>
            </a:endParaRPr>
          </a:p>
          <a:p>
            <a:pPr>
              <a:lnSpc>
                <a:spcPct val="100000"/>
              </a:lnSpc>
              <a:spcBef>
                <a:spcPts val="50"/>
              </a:spcBef>
            </a:pPr>
            <a:endParaRPr sz="1100" b="1">
              <a:latin typeface="Tw Cen MT"/>
              <a:cs typeface="Tw Cen MT"/>
            </a:endParaRPr>
          </a:p>
          <a:p>
            <a:pPr marL="12700">
              <a:lnSpc>
                <a:spcPct val="100000"/>
              </a:lnSpc>
            </a:pPr>
            <a:r>
              <a:rPr sz="1050" b="1" dirty="0">
                <a:latin typeface="Tw Cen MT"/>
                <a:cs typeface="Tw Cen MT"/>
              </a:rPr>
              <a:t>#DEFINE</a:t>
            </a:r>
            <a:r>
              <a:rPr sz="1050" b="1" spc="-45" dirty="0">
                <a:latin typeface="Tw Cen MT"/>
                <a:cs typeface="Tw Cen MT"/>
              </a:rPr>
              <a:t> </a:t>
            </a:r>
            <a:r>
              <a:rPr sz="1050" b="1" dirty="0">
                <a:latin typeface="Tw Cen MT"/>
                <a:cs typeface="Tw Cen MT"/>
              </a:rPr>
              <a:t>SIGNAL</a:t>
            </a:r>
            <a:r>
              <a:rPr sz="1050" b="1" spc="-25" dirty="0">
                <a:latin typeface="Tw Cen MT"/>
                <a:cs typeface="Tw Cen MT"/>
              </a:rPr>
              <a:t> 11</a:t>
            </a:r>
            <a:endParaRPr sz="1050" b="1">
              <a:latin typeface="Tw Cen MT"/>
              <a:cs typeface="Tw Cen MT"/>
            </a:endParaRPr>
          </a:p>
          <a:p>
            <a:pPr>
              <a:lnSpc>
                <a:spcPct val="100000"/>
              </a:lnSpc>
              <a:spcBef>
                <a:spcPts val="50"/>
              </a:spcBef>
            </a:pPr>
            <a:endParaRPr sz="1100" b="1">
              <a:latin typeface="Tw Cen MT"/>
              <a:cs typeface="Tw Cen MT"/>
            </a:endParaRPr>
          </a:p>
          <a:p>
            <a:pPr marL="12700">
              <a:lnSpc>
                <a:spcPct val="100000"/>
              </a:lnSpc>
            </a:pPr>
            <a:r>
              <a:rPr sz="1050" b="1" dirty="0">
                <a:latin typeface="Tw Cen MT"/>
                <a:cs typeface="Tw Cen MT"/>
              </a:rPr>
              <a:t>INT</a:t>
            </a:r>
            <a:r>
              <a:rPr sz="1050" b="1" spc="-15" dirty="0">
                <a:latin typeface="Tw Cen MT"/>
                <a:cs typeface="Tw Cen MT"/>
              </a:rPr>
              <a:t> </a:t>
            </a:r>
            <a:r>
              <a:rPr sz="1050" b="1" dirty="0">
                <a:latin typeface="Tw Cen MT"/>
                <a:cs typeface="Tw Cen MT"/>
              </a:rPr>
              <a:t>R1=4</a:t>
            </a:r>
            <a:r>
              <a:rPr sz="1050" b="1" spc="-45" dirty="0">
                <a:latin typeface="Tw Cen MT"/>
                <a:cs typeface="Tw Cen MT"/>
              </a:rPr>
              <a:t> </a:t>
            </a:r>
            <a:r>
              <a:rPr sz="1050" b="1" dirty="0">
                <a:latin typeface="Tw Cen MT"/>
                <a:cs typeface="Tw Cen MT"/>
              </a:rPr>
              <a:t>,</a:t>
            </a:r>
            <a:r>
              <a:rPr sz="1050" b="1" spc="-5" dirty="0">
                <a:latin typeface="Tw Cen MT"/>
                <a:cs typeface="Tw Cen MT"/>
              </a:rPr>
              <a:t> </a:t>
            </a:r>
            <a:r>
              <a:rPr sz="1050" b="1" dirty="0">
                <a:latin typeface="Tw Cen MT"/>
                <a:cs typeface="Tw Cen MT"/>
              </a:rPr>
              <a:t>G1=5</a:t>
            </a:r>
            <a:r>
              <a:rPr sz="1050" b="1" spc="-40" dirty="0">
                <a:latin typeface="Tw Cen MT"/>
                <a:cs typeface="Tw Cen MT"/>
              </a:rPr>
              <a:t> </a:t>
            </a:r>
            <a:r>
              <a:rPr sz="1050" b="1" dirty="0">
                <a:latin typeface="Tw Cen MT"/>
                <a:cs typeface="Tw Cen MT"/>
              </a:rPr>
              <a:t>,</a:t>
            </a:r>
            <a:r>
              <a:rPr sz="1050" b="1" spc="-5" dirty="0">
                <a:latin typeface="Tw Cen MT"/>
                <a:cs typeface="Tw Cen MT"/>
              </a:rPr>
              <a:t> </a:t>
            </a:r>
            <a:r>
              <a:rPr sz="1050" b="1" dirty="0">
                <a:latin typeface="Tw Cen MT"/>
                <a:cs typeface="Tw Cen MT"/>
              </a:rPr>
              <a:t>Y1=12</a:t>
            </a:r>
            <a:r>
              <a:rPr sz="1050" b="1" spc="-45" dirty="0">
                <a:latin typeface="Tw Cen MT"/>
                <a:cs typeface="Tw Cen MT"/>
              </a:rPr>
              <a:t> </a:t>
            </a:r>
            <a:r>
              <a:rPr sz="1050" b="1" dirty="0">
                <a:latin typeface="Tw Cen MT"/>
                <a:cs typeface="Tw Cen MT"/>
              </a:rPr>
              <a:t>,</a:t>
            </a:r>
            <a:r>
              <a:rPr sz="1050" b="1" spc="-25" dirty="0">
                <a:latin typeface="Tw Cen MT"/>
                <a:cs typeface="Tw Cen MT"/>
              </a:rPr>
              <a:t> </a:t>
            </a:r>
            <a:r>
              <a:rPr sz="1050" b="1" dirty="0">
                <a:latin typeface="Tw Cen MT"/>
                <a:cs typeface="Tw Cen MT"/>
              </a:rPr>
              <a:t>R2=6</a:t>
            </a:r>
            <a:r>
              <a:rPr sz="1050" b="1" spc="-35" dirty="0">
                <a:latin typeface="Tw Cen MT"/>
                <a:cs typeface="Tw Cen MT"/>
              </a:rPr>
              <a:t> </a:t>
            </a:r>
            <a:r>
              <a:rPr sz="1050" b="1" dirty="0">
                <a:latin typeface="Tw Cen MT"/>
                <a:cs typeface="Tw Cen MT"/>
              </a:rPr>
              <a:t>,</a:t>
            </a:r>
            <a:r>
              <a:rPr sz="1050" b="1" spc="-5" dirty="0">
                <a:latin typeface="Tw Cen MT"/>
                <a:cs typeface="Tw Cen MT"/>
              </a:rPr>
              <a:t> </a:t>
            </a:r>
            <a:r>
              <a:rPr sz="1050" b="1" dirty="0">
                <a:latin typeface="Tw Cen MT"/>
                <a:cs typeface="Tw Cen MT"/>
              </a:rPr>
              <a:t>G2=7</a:t>
            </a:r>
            <a:r>
              <a:rPr sz="1050" b="1" spc="-40" dirty="0">
                <a:latin typeface="Tw Cen MT"/>
                <a:cs typeface="Tw Cen MT"/>
              </a:rPr>
              <a:t> </a:t>
            </a:r>
            <a:r>
              <a:rPr sz="1050" b="1" dirty="0">
                <a:latin typeface="Tw Cen MT"/>
                <a:cs typeface="Tw Cen MT"/>
              </a:rPr>
              <a:t>,Y2=13</a:t>
            </a:r>
            <a:r>
              <a:rPr sz="1050" b="1" spc="-45" dirty="0">
                <a:latin typeface="Tw Cen MT"/>
                <a:cs typeface="Tw Cen MT"/>
              </a:rPr>
              <a:t> </a:t>
            </a:r>
            <a:r>
              <a:rPr sz="1050" b="1" dirty="0">
                <a:latin typeface="Tw Cen MT"/>
                <a:cs typeface="Tw Cen MT"/>
              </a:rPr>
              <a:t>,</a:t>
            </a:r>
            <a:r>
              <a:rPr sz="1050" b="1" spc="-20" dirty="0">
                <a:latin typeface="Tw Cen MT"/>
                <a:cs typeface="Tw Cen MT"/>
              </a:rPr>
              <a:t> </a:t>
            </a:r>
            <a:r>
              <a:rPr sz="1050" b="1" dirty="0">
                <a:latin typeface="Tw Cen MT"/>
                <a:cs typeface="Tw Cen MT"/>
              </a:rPr>
              <a:t>R3=8</a:t>
            </a:r>
            <a:r>
              <a:rPr sz="1050" b="1" spc="-40" dirty="0">
                <a:latin typeface="Tw Cen MT"/>
                <a:cs typeface="Tw Cen MT"/>
              </a:rPr>
              <a:t> </a:t>
            </a:r>
            <a:r>
              <a:rPr sz="1050" b="1" dirty="0">
                <a:latin typeface="Tw Cen MT"/>
                <a:cs typeface="Tw Cen MT"/>
              </a:rPr>
              <a:t>,</a:t>
            </a:r>
            <a:r>
              <a:rPr sz="1050" b="1" spc="-5" dirty="0">
                <a:latin typeface="Tw Cen MT"/>
                <a:cs typeface="Tw Cen MT"/>
              </a:rPr>
              <a:t> </a:t>
            </a:r>
            <a:r>
              <a:rPr sz="1050" b="1" dirty="0">
                <a:latin typeface="Tw Cen MT"/>
                <a:cs typeface="Tw Cen MT"/>
              </a:rPr>
              <a:t>G3=9</a:t>
            </a:r>
            <a:r>
              <a:rPr sz="1050" b="1" spc="-35" dirty="0">
                <a:latin typeface="Tw Cen MT"/>
                <a:cs typeface="Tw Cen MT"/>
              </a:rPr>
              <a:t> </a:t>
            </a:r>
            <a:r>
              <a:rPr sz="1050" b="1" dirty="0">
                <a:latin typeface="Tw Cen MT"/>
                <a:cs typeface="Tw Cen MT"/>
              </a:rPr>
              <a:t>,Y3=10</a:t>
            </a:r>
            <a:r>
              <a:rPr sz="1050" b="1" spc="254" dirty="0">
                <a:latin typeface="Tw Cen MT"/>
                <a:cs typeface="Tw Cen MT"/>
              </a:rPr>
              <a:t> </a:t>
            </a:r>
            <a:r>
              <a:rPr sz="1050" b="1" dirty="0">
                <a:latin typeface="Tw Cen MT"/>
                <a:cs typeface="Tw Cen MT"/>
              </a:rPr>
              <a:t>,</a:t>
            </a:r>
            <a:r>
              <a:rPr sz="1050" b="1" spc="-5" dirty="0">
                <a:latin typeface="Tw Cen MT"/>
                <a:cs typeface="Tw Cen MT"/>
              </a:rPr>
              <a:t> </a:t>
            </a:r>
            <a:r>
              <a:rPr sz="1050" b="1" dirty="0">
                <a:latin typeface="Tw Cen MT"/>
                <a:cs typeface="Tw Cen MT"/>
              </a:rPr>
              <a:t>R4=2</a:t>
            </a:r>
            <a:r>
              <a:rPr sz="1050" b="1" spc="-40" dirty="0">
                <a:latin typeface="Tw Cen MT"/>
                <a:cs typeface="Tw Cen MT"/>
              </a:rPr>
              <a:t> </a:t>
            </a:r>
            <a:r>
              <a:rPr sz="1050" b="1" dirty="0">
                <a:latin typeface="Tw Cen MT"/>
                <a:cs typeface="Tw Cen MT"/>
              </a:rPr>
              <a:t>,</a:t>
            </a:r>
            <a:r>
              <a:rPr sz="1050" b="1" spc="-5" dirty="0">
                <a:latin typeface="Tw Cen MT"/>
                <a:cs typeface="Tw Cen MT"/>
              </a:rPr>
              <a:t> </a:t>
            </a:r>
            <a:r>
              <a:rPr sz="1050" b="1" dirty="0">
                <a:latin typeface="Tw Cen MT"/>
                <a:cs typeface="Tw Cen MT"/>
              </a:rPr>
              <a:t>G4=3</a:t>
            </a:r>
            <a:r>
              <a:rPr sz="1050" b="1" spc="-45" dirty="0">
                <a:latin typeface="Tw Cen MT"/>
                <a:cs typeface="Tw Cen MT"/>
              </a:rPr>
              <a:t> </a:t>
            </a:r>
            <a:r>
              <a:rPr sz="1050" b="1" dirty="0">
                <a:latin typeface="Tw Cen MT"/>
                <a:cs typeface="Tw Cen MT"/>
              </a:rPr>
              <a:t>,Y4=A4</a:t>
            </a:r>
            <a:r>
              <a:rPr sz="1050" b="1" spc="-50" dirty="0">
                <a:latin typeface="Tw Cen MT"/>
                <a:cs typeface="Tw Cen MT"/>
              </a:rPr>
              <a:t> ;</a:t>
            </a:r>
            <a:endParaRPr sz="1050" b="1">
              <a:latin typeface="Tw Cen MT"/>
              <a:cs typeface="Tw Cen MT"/>
            </a:endParaRPr>
          </a:p>
        </p:txBody>
      </p:sp>
      <p:sp>
        <p:nvSpPr>
          <p:cNvPr id="3" name="object 3"/>
          <p:cNvSpPr txBox="1"/>
          <p:nvPr/>
        </p:nvSpPr>
        <p:spPr>
          <a:xfrm>
            <a:off x="993139" y="3696461"/>
            <a:ext cx="2763520" cy="2992486"/>
          </a:xfrm>
          <a:prstGeom prst="rect">
            <a:avLst/>
          </a:prstGeom>
        </p:spPr>
        <p:txBody>
          <a:bodyPr vert="horz" wrap="square" lIns="0" tIns="13335" rIns="0" bIns="0" rtlCol="0">
            <a:spAutoFit/>
          </a:bodyPr>
          <a:lstStyle/>
          <a:p>
            <a:pPr marL="12700">
              <a:lnSpc>
                <a:spcPct val="100000"/>
              </a:lnSpc>
              <a:spcBef>
                <a:spcPts val="105"/>
              </a:spcBef>
            </a:pPr>
            <a:r>
              <a:rPr sz="1050" b="1" dirty="0">
                <a:latin typeface="Tw Cen MT"/>
                <a:cs typeface="Tw Cen MT"/>
              </a:rPr>
              <a:t>VOID SETUP()</a:t>
            </a:r>
            <a:r>
              <a:rPr sz="1050" b="1" spc="-25" dirty="0">
                <a:latin typeface="Tw Cen MT"/>
                <a:cs typeface="Tw Cen MT"/>
              </a:rPr>
              <a:t> </a:t>
            </a:r>
            <a:r>
              <a:rPr sz="1050" b="1" spc="-50" dirty="0">
                <a:latin typeface="Tw Cen MT"/>
                <a:cs typeface="Tw Cen MT"/>
              </a:rPr>
              <a:t>{</a:t>
            </a:r>
            <a:endParaRPr sz="1050" b="1">
              <a:latin typeface="Tw Cen MT"/>
              <a:cs typeface="Tw Cen MT"/>
            </a:endParaRPr>
          </a:p>
          <a:p>
            <a:pPr>
              <a:lnSpc>
                <a:spcPct val="100000"/>
              </a:lnSpc>
              <a:spcBef>
                <a:spcPts val="50"/>
              </a:spcBef>
            </a:pPr>
            <a:endParaRPr sz="1100" b="1">
              <a:latin typeface="Tw Cen MT"/>
              <a:cs typeface="Tw Cen MT"/>
            </a:endParaRPr>
          </a:p>
          <a:p>
            <a:pPr marL="85725">
              <a:lnSpc>
                <a:spcPct val="100000"/>
              </a:lnSpc>
            </a:pPr>
            <a:r>
              <a:rPr sz="1050" b="1" dirty="0">
                <a:latin typeface="Tw Cen MT"/>
                <a:cs typeface="Tw Cen MT"/>
              </a:rPr>
              <a:t>//</a:t>
            </a:r>
            <a:r>
              <a:rPr sz="1050" b="1" spc="-15" dirty="0">
                <a:latin typeface="Tw Cen MT"/>
                <a:cs typeface="Tw Cen MT"/>
              </a:rPr>
              <a:t> </a:t>
            </a:r>
            <a:r>
              <a:rPr sz="1050" b="1" dirty="0">
                <a:latin typeface="Tw Cen MT"/>
                <a:cs typeface="Tw Cen MT"/>
              </a:rPr>
              <a:t>PUT YOUR</a:t>
            </a:r>
            <a:r>
              <a:rPr sz="1050" b="1" spc="-30" dirty="0">
                <a:latin typeface="Tw Cen MT"/>
                <a:cs typeface="Tw Cen MT"/>
              </a:rPr>
              <a:t> </a:t>
            </a:r>
            <a:r>
              <a:rPr sz="1050" b="1" dirty="0">
                <a:latin typeface="Tw Cen MT"/>
                <a:cs typeface="Tw Cen MT"/>
              </a:rPr>
              <a:t>SETUP</a:t>
            </a:r>
            <a:r>
              <a:rPr sz="1050" b="1" spc="-20" dirty="0">
                <a:latin typeface="Tw Cen MT"/>
                <a:cs typeface="Tw Cen MT"/>
              </a:rPr>
              <a:t> </a:t>
            </a:r>
            <a:r>
              <a:rPr sz="1050" b="1" dirty="0">
                <a:latin typeface="Tw Cen MT"/>
                <a:cs typeface="Tw Cen MT"/>
              </a:rPr>
              <a:t>CODE</a:t>
            </a:r>
            <a:r>
              <a:rPr sz="1050" b="1" spc="-15" dirty="0">
                <a:latin typeface="Tw Cen MT"/>
                <a:cs typeface="Tw Cen MT"/>
              </a:rPr>
              <a:t> </a:t>
            </a:r>
            <a:r>
              <a:rPr sz="1050" b="1" dirty="0">
                <a:latin typeface="Tw Cen MT"/>
                <a:cs typeface="Tw Cen MT"/>
              </a:rPr>
              <a:t>HERE,</a:t>
            </a:r>
            <a:r>
              <a:rPr sz="1050" b="1" spc="-20" dirty="0">
                <a:latin typeface="Tw Cen MT"/>
                <a:cs typeface="Tw Cen MT"/>
              </a:rPr>
              <a:t> </a:t>
            </a:r>
            <a:r>
              <a:rPr sz="1050" b="1" dirty="0">
                <a:latin typeface="Tw Cen MT"/>
                <a:cs typeface="Tw Cen MT"/>
              </a:rPr>
              <a:t>TO</a:t>
            </a:r>
            <a:r>
              <a:rPr sz="1050" b="1" spc="-15" dirty="0">
                <a:latin typeface="Tw Cen MT"/>
                <a:cs typeface="Tw Cen MT"/>
              </a:rPr>
              <a:t> </a:t>
            </a:r>
            <a:r>
              <a:rPr sz="1050" b="1" dirty="0">
                <a:latin typeface="Tw Cen MT"/>
                <a:cs typeface="Tw Cen MT"/>
              </a:rPr>
              <a:t>RUN</a:t>
            </a:r>
            <a:r>
              <a:rPr sz="1050" b="1" spc="-15" dirty="0">
                <a:latin typeface="Tw Cen MT"/>
                <a:cs typeface="Tw Cen MT"/>
              </a:rPr>
              <a:t> </a:t>
            </a:r>
            <a:r>
              <a:rPr sz="1050" b="1" spc="-10" dirty="0">
                <a:latin typeface="Tw Cen MT"/>
                <a:cs typeface="Tw Cen MT"/>
              </a:rPr>
              <a:t>ONCE:</a:t>
            </a:r>
            <a:endParaRPr sz="1050" b="1">
              <a:latin typeface="Tw Cen MT"/>
              <a:cs typeface="Tw Cen MT"/>
            </a:endParaRPr>
          </a:p>
          <a:p>
            <a:pPr marL="85725" marR="1166495">
              <a:lnSpc>
                <a:spcPct val="199100"/>
              </a:lnSpc>
              <a:spcBef>
                <a:spcPts val="10"/>
              </a:spcBef>
            </a:pPr>
            <a:r>
              <a:rPr sz="1050" b="1" spc="-10" dirty="0">
                <a:latin typeface="Tw Cen MT"/>
                <a:cs typeface="Tw Cen MT"/>
              </a:rPr>
              <a:t>SERIAL.BEGIN(9600); IRRECEIVER.BEGIN(SIGNAL); </a:t>
            </a:r>
            <a:r>
              <a:rPr sz="1050" b="1" dirty="0">
                <a:latin typeface="Tw Cen MT"/>
                <a:cs typeface="Tw Cen MT"/>
              </a:rPr>
              <a:t>FOR(INT</a:t>
            </a:r>
            <a:r>
              <a:rPr sz="1050" b="1" spc="-50" dirty="0">
                <a:latin typeface="Tw Cen MT"/>
                <a:cs typeface="Tw Cen MT"/>
              </a:rPr>
              <a:t> </a:t>
            </a:r>
            <a:r>
              <a:rPr sz="1050" b="1" dirty="0">
                <a:latin typeface="Tw Cen MT"/>
                <a:cs typeface="Tw Cen MT"/>
              </a:rPr>
              <a:t>I=2</a:t>
            </a:r>
            <a:r>
              <a:rPr sz="1050" b="1" spc="-30" dirty="0">
                <a:latin typeface="Tw Cen MT"/>
                <a:cs typeface="Tw Cen MT"/>
              </a:rPr>
              <a:t> </a:t>
            </a:r>
            <a:r>
              <a:rPr sz="1050" b="1" dirty="0">
                <a:latin typeface="Tw Cen MT"/>
                <a:cs typeface="Tw Cen MT"/>
              </a:rPr>
              <a:t>; I&lt;=9</a:t>
            </a:r>
            <a:r>
              <a:rPr sz="1050" b="1" spc="-30" dirty="0">
                <a:latin typeface="Tw Cen MT"/>
                <a:cs typeface="Tw Cen MT"/>
              </a:rPr>
              <a:t> </a:t>
            </a:r>
            <a:r>
              <a:rPr sz="1050" b="1" dirty="0">
                <a:latin typeface="Tw Cen MT"/>
                <a:cs typeface="Tw Cen MT"/>
              </a:rPr>
              <a:t>; </a:t>
            </a:r>
            <a:r>
              <a:rPr sz="1050" b="1" spc="-10" dirty="0">
                <a:latin typeface="Tw Cen MT"/>
                <a:cs typeface="Tw Cen MT"/>
              </a:rPr>
              <a:t>I++){</a:t>
            </a:r>
            <a:endParaRPr sz="1050" b="1">
              <a:latin typeface="Tw Cen MT"/>
              <a:cs typeface="Tw Cen MT"/>
            </a:endParaRPr>
          </a:p>
          <a:p>
            <a:pPr>
              <a:lnSpc>
                <a:spcPct val="100000"/>
              </a:lnSpc>
              <a:spcBef>
                <a:spcPts val="10"/>
              </a:spcBef>
            </a:pPr>
            <a:endParaRPr sz="1150" b="1">
              <a:latin typeface="Tw Cen MT"/>
              <a:cs typeface="Tw Cen MT"/>
            </a:endParaRPr>
          </a:p>
          <a:p>
            <a:pPr marL="232410">
              <a:lnSpc>
                <a:spcPct val="100000"/>
              </a:lnSpc>
            </a:pPr>
            <a:r>
              <a:rPr sz="1050" b="1" dirty="0">
                <a:latin typeface="Tw Cen MT"/>
                <a:cs typeface="Tw Cen MT"/>
              </a:rPr>
              <a:t>PINMODE(I,</a:t>
            </a:r>
            <a:r>
              <a:rPr sz="1050" b="1" spc="-65" dirty="0">
                <a:latin typeface="Tw Cen MT"/>
                <a:cs typeface="Tw Cen MT"/>
              </a:rPr>
              <a:t> </a:t>
            </a:r>
            <a:r>
              <a:rPr sz="1050" b="1" spc="-10" dirty="0">
                <a:latin typeface="Tw Cen MT"/>
                <a:cs typeface="Tw Cen MT"/>
              </a:rPr>
              <a:t>OUTPUT);</a:t>
            </a:r>
            <a:endParaRPr sz="1050" b="1">
              <a:latin typeface="Tw Cen MT"/>
              <a:cs typeface="Tw Cen MT"/>
            </a:endParaRPr>
          </a:p>
          <a:p>
            <a:pPr>
              <a:lnSpc>
                <a:spcPct val="100000"/>
              </a:lnSpc>
              <a:spcBef>
                <a:spcPts val="50"/>
              </a:spcBef>
            </a:pPr>
            <a:endParaRPr sz="1100" b="1">
              <a:latin typeface="Tw Cen MT"/>
              <a:cs typeface="Tw Cen MT"/>
            </a:endParaRPr>
          </a:p>
          <a:p>
            <a:pPr marL="85725">
              <a:lnSpc>
                <a:spcPct val="100000"/>
              </a:lnSpc>
            </a:pPr>
            <a:r>
              <a:rPr sz="1050" b="1" dirty="0">
                <a:latin typeface="Tw Cen MT"/>
                <a:cs typeface="Tw Cen MT"/>
              </a:rPr>
              <a:t>}</a:t>
            </a:r>
            <a:endParaRPr sz="1050" b="1">
              <a:latin typeface="Tw Cen MT"/>
              <a:cs typeface="Tw Cen MT"/>
            </a:endParaRPr>
          </a:p>
          <a:p>
            <a:pPr>
              <a:lnSpc>
                <a:spcPct val="100000"/>
              </a:lnSpc>
              <a:spcBef>
                <a:spcPts val="50"/>
              </a:spcBef>
            </a:pPr>
            <a:endParaRPr sz="1100" b="1">
              <a:latin typeface="Tw Cen MT"/>
              <a:cs typeface="Tw Cen MT"/>
            </a:endParaRPr>
          </a:p>
          <a:p>
            <a:pPr marL="12700">
              <a:lnSpc>
                <a:spcPct val="100000"/>
              </a:lnSpc>
            </a:pPr>
            <a:r>
              <a:rPr sz="1050" b="1" dirty="0">
                <a:latin typeface="Tw Cen MT"/>
                <a:cs typeface="Tw Cen MT"/>
              </a:rPr>
              <a:t>}</a:t>
            </a:r>
            <a:endParaRPr sz="1050" b="1">
              <a:latin typeface="Tw Cen MT"/>
              <a:cs typeface="Tw Cen MT"/>
            </a:endParaRPr>
          </a:p>
        </p:txBody>
      </p:sp>
      <p:sp>
        <p:nvSpPr>
          <p:cNvPr id="4" name="TextBox 3"/>
          <p:cNvSpPr txBox="1"/>
          <p:nvPr/>
        </p:nvSpPr>
        <p:spPr>
          <a:xfrm>
            <a:off x="993139" y="820846"/>
            <a:ext cx="8229600" cy="369332"/>
          </a:xfrm>
          <a:prstGeom prst="rect">
            <a:avLst/>
          </a:prstGeom>
          <a:noFill/>
        </p:spPr>
        <p:txBody>
          <a:bodyPr wrap="square" rtlCol="0">
            <a:spAutoFit/>
          </a:bodyPr>
          <a:lstStyle/>
          <a:p>
            <a:r>
              <a:rPr lang="en-US" b="1" dirty="0" smtClean="0">
                <a:solidFill>
                  <a:srgbClr val="CC00CC"/>
                </a:solidFill>
              </a:rPr>
              <a:t>PROGRAM 1:</a:t>
            </a:r>
            <a:endParaRPr lang="en-US" b="1" dirty="0">
              <a:solidFill>
                <a:srgbClr val="CC00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9586" y="2258806"/>
            <a:ext cx="2913380" cy="3360420"/>
          </a:xfrm>
          <a:prstGeom prst="rect">
            <a:avLst/>
          </a:prstGeom>
        </p:spPr>
        <p:txBody>
          <a:bodyPr vert="horz" wrap="square" lIns="0" tIns="140335" rIns="0" bIns="0" rtlCol="0">
            <a:spAutoFit/>
          </a:bodyPr>
          <a:lstStyle/>
          <a:p>
            <a:pPr marL="12700">
              <a:lnSpc>
                <a:spcPct val="100000"/>
              </a:lnSpc>
              <a:spcBef>
                <a:spcPts val="1105"/>
              </a:spcBef>
            </a:pPr>
            <a:r>
              <a:rPr sz="1900" dirty="0">
                <a:latin typeface="Tw Cen MT"/>
                <a:cs typeface="Tw Cen MT"/>
              </a:rPr>
              <a:t>VOID</a:t>
            </a:r>
            <a:r>
              <a:rPr sz="1900" spc="-85" dirty="0">
                <a:latin typeface="Tw Cen MT"/>
                <a:cs typeface="Tw Cen MT"/>
              </a:rPr>
              <a:t> </a:t>
            </a:r>
            <a:r>
              <a:rPr sz="1900" dirty="0">
                <a:latin typeface="Tw Cen MT"/>
                <a:cs typeface="Tw Cen MT"/>
              </a:rPr>
              <a:t>ALERT(INT</a:t>
            </a:r>
            <a:r>
              <a:rPr sz="1900" spc="-75" dirty="0">
                <a:latin typeface="Tw Cen MT"/>
                <a:cs typeface="Tw Cen MT"/>
              </a:rPr>
              <a:t> </a:t>
            </a:r>
            <a:r>
              <a:rPr sz="1900" spc="-10" dirty="0">
                <a:latin typeface="Tw Cen MT"/>
                <a:cs typeface="Tw Cen MT"/>
              </a:rPr>
              <a:t>CODE){</a:t>
            </a:r>
            <a:endParaRPr sz="1900">
              <a:latin typeface="Tw Cen MT"/>
              <a:cs typeface="Tw Cen MT"/>
            </a:endParaRPr>
          </a:p>
          <a:p>
            <a:pPr marL="344805" marR="5080" indent="-267335">
              <a:lnSpc>
                <a:spcPct val="143900"/>
              </a:lnSpc>
              <a:spcBef>
                <a:spcPts val="5"/>
              </a:spcBef>
            </a:pPr>
            <a:r>
              <a:rPr sz="1900" spc="-10" dirty="0">
                <a:latin typeface="Tw Cen MT"/>
                <a:cs typeface="Tw Cen MT"/>
              </a:rPr>
              <a:t>IF(CODE==48){ </a:t>
            </a:r>
            <a:r>
              <a:rPr sz="1900" spc="-20" dirty="0">
                <a:latin typeface="Tw Cen MT"/>
                <a:cs typeface="Tw Cen MT"/>
              </a:rPr>
              <a:t>DIGITALWRITE(R1,</a:t>
            </a:r>
            <a:r>
              <a:rPr sz="1900" spc="30" dirty="0">
                <a:latin typeface="Tw Cen MT"/>
                <a:cs typeface="Tw Cen MT"/>
              </a:rPr>
              <a:t> </a:t>
            </a:r>
            <a:r>
              <a:rPr sz="1900" spc="-10" dirty="0">
                <a:latin typeface="Tw Cen MT"/>
                <a:cs typeface="Tw Cen MT"/>
              </a:rPr>
              <a:t>LOW); </a:t>
            </a:r>
            <a:r>
              <a:rPr sz="1900" spc="-20" dirty="0">
                <a:latin typeface="Tw Cen MT"/>
                <a:cs typeface="Tw Cen MT"/>
              </a:rPr>
              <a:t>DIGITALWRITE(G1,</a:t>
            </a:r>
            <a:r>
              <a:rPr sz="1900" spc="25" dirty="0">
                <a:latin typeface="Tw Cen MT"/>
                <a:cs typeface="Tw Cen MT"/>
              </a:rPr>
              <a:t> </a:t>
            </a:r>
            <a:r>
              <a:rPr sz="1900" spc="-10" dirty="0">
                <a:latin typeface="Tw Cen MT"/>
                <a:cs typeface="Tw Cen MT"/>
              </a:rPr>
              <a:t>HIGH); </a:t>
            </a:r>
            <a:r>
              <a:rPr sz="1900" spc="-20" dirty="0">
                <a:latin typeface="Tw Cen MT"/>
                <a:cs typeface="Tw Cen MT"/>
              </a:rPr>
              <a:t>DIGITALWRITE(Y1,</a:t>
            </a:r>
            <a:r>
              <a:rPr sz="1900" spc="20" dirty="0">
                <a:latin typeface="Tw Cen MT"/>
                <a:cs typeface="Tw Cen MT"/>
              </a:rPr>
              <a:t> </a:t>
            </a:r>
            <a:r>
              <a:rPr sz="1900" spc="-10" dirty="0">
                <a:latin typeface="Tw Cen MT"/>
                <a:cs typeface="Tw Cen MT"/>
              </a:rPr>
              <a:t>LOW); </a:t>
            </a:r>
            <a:r>
              <a:rPr sz="1900" spc="-20" dirty="0">
                <a:latin typeface="Tw Cen MT"/>
                <a:cs typeface="Tw Cen MT"/>
              </a:rPr>
              <a:t>DIGITALWRITE(R2,</a:t>
            </a:r>
            <a:r>
              <a:rPr sz="1900" spc="30" dirty="0">
                <a:latin typeface="Tw Cen MT"/>
                <a:cs typeface="Tw Cen MT"/>
              </a:rPr>
              <a:t> </a:t>
            </a:r>
            <a:r>
              <a:rPr sz="1900" spc="-10" dirty="0">
                <a:latin typeface="Tw Cen MT"/>
                <a:cs typeface="Tw Cen MT"/>
              </a:rPr>
              <a:t>LOW); </a:t>
            </a:r>
            <a:r>
              <a:rPr sz="1900" spc="-20" dirty="0">
                <a:latin typeface="Tw Cen MT"/>
                <a:cs typeface="Tw Cen MT"/>
              </a:rPr>
              <a:t>DIGITALWRITE(G2,</a:t>
            </a:r>
            <a:r>
              <a:rPr sz="1900" spc="25" dirty="0">
                <a:latin typeface="Tw Cen MT"/>
                <a:cs typeface="Tw Cen MT"/>
              </a:rPr>
              <a:t> </a:t>
            </a:r>
            <a:r>
              <a:rPr sz="1900" spc="-10" dirty="0">
                <a:latin typeface="Tw Cen MT"/>
                <a:cs typeface="Tw Cen MT"/>
              </a:rPr>
              <a:t>LOW); </a:t>
            </a:r>
            <a:r>
              <a:rPr sz="1900" spc="-20" dirty="0">
                <a:latin typeface="Tw Cen MT"/>
                <a:cs typeface="Tw Cen MT"/>
              </a:rPr>
              <a:t>DIGITALWRITE(Y2,</a:t>
            </a:r>
            <a:r>
              <a:rPr sz="1900" spc="30" dirty="0">
                <a:latin typeface="Tw Cen MT"/>
                <a:cs typeface="Tw Cen MT"/>
              </a:rPr>
              <a:t> </a:t>
            </a:r>
            <a:r>
              <a:rPr sz="1900" spc="-10" dirty="0">
                <a:latin typeface="Tw Cen MT"/>
                <a:cs typeface="Tw Cen MT"/>
              </a:rPr>
              <a:t>HIGH);</a:t>
            </a:r>
            <a:endParaRPr sz="1900">
              <a:latin typeface="Tw Cen MT"/>
              <a:cs typeface="Tw Cen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21486" y="606678"/>
            <a:ext cx="1085215" cy="136576"/>
          </a:xfrm>
          <a:prstGeom prst="rect">
            <a:avLst/>
          </a:prstGeom>
        </p:spPr>
        <p:txBody>
          <a:bodyPr vert="horz" wrap="square" lIns="0" tIns="13335" rIns="0" bIns="0" rtlCol="0">
            <a:spAutoFit/>
          </a:bodyPr>
          <a:lstStyle/>
          <a:p>
            <a:pPr marL="12700">
              <a:lnSpc>
                <a:spcPct val="100000"/>
              </a:lnSpc>
              <a:spcBef>
                <a:spcPts val="105"/>
              </a:spcBef>
            </a:pPr>
            <a:r>
              <a:rPr lang="en-US" sz="800" b="1" dirty="0" err="1" smtClean="0">
                <a:latin typeface="Tw Cen MT"/>
                <a:cs typeface="Tw Cen MT"/>
              </a:rPr>
              <a:t>Digitalwrite</a:t>
            </a:r>
            <a:r>
              <a:rPr lang="en-US" sz="800" b="1" dirty="0" smtClean="0">
                <a:latin typeface="Tw Cen MT"/>
                <a:cs typeface="Tw Cen MT"/>
              </a:rPr>
              <a:t>(r3,</a:t>
            </a:r>
            <a:r>
              <a:rPr lang="en-US" sz="800" b="1" spc="-45" dirty="0" smtClean="0">
                <a:latin typeface="Tw Cen MT"/>
                <a:cs typeface="Tw Cen MT"/>
              </a:rPr>
              <a:t> </a:t>
            </a:r>
            <a:r>
              <a:rPr lang="en-US" sz="800" b="1" spc="-10" dirty="0" smtClean="0">
                <a:latin typeface="Tw Cen MT"/>
                <a:cs typeface="Tw Cen MT"/>
              </a:rPr>
              <a:t>high);</a:t>
            </a:r>
            <a:endParaRPr lang="en-US" sz="800" b="1" dirty="0">
              <a:latin typeface="Tw Cen MT"/>
              <a:cs typeface="Tw Cen MT"/>
            </a:endParaRPr>
          </a:p>
        </p:txBody>
      </p:sp>
      <p:sp>
        <p:nvSpPr>
          <p:cNvPr id="3" name="object 3"/>
          <p:cNvSpPr txBox="1"/>
          <p:nvPr/>
        </p:nvSpPr>
        <p:spPr>
          <a:xfrm>
            <a:off x="1163523" y="855090"/>
            <a:ext cx="1108075" cy="136576"/>
          </a:xfrm>
          <a:prstGeom prst="rect">
            <a:avLst/>
          </a:prstGeom>
        </p:spPr>
        <p:txBody>
          <a:bodyPr vert="horz" wrap="square" lIns="0" tIns="13335" rIns="0" bIns="0" rtlCol="0">
            <a:spAutoFit/>
          </a:bodyPr>
          <a:lstStyle/>
          <a:p>
            <a:pPr marL="12700">
              <a:lnSpc>
                <a:spcPct val="100000"/>
              </a:lnSpc>
              <a:spcBef>
                <a:spcPts val="105"/>
              </a:spcBef>
            </a:pPr>
            <a:r>
              <a:rPr lang="en-US" sz="800" b="1" spc="-10" dirty="0" err="1" smtClean="0">
                <a:latin typeface="Tw Cen MT"/>
                <a:cs typeface="Tw Cen MT"/>
              </a:rPr>
              <a:t>Digitalwrite</a:t>
            </a:r>
            <a:r>
              <a:rPr lang="en-US" sz="800" b="1" spc="-10" dirty="0" smtClean="0">
                <a:latin typeface="Tw Cen MT"/>
                <a:cs typeface="Tw Cen MT"/>
              </a:rPr>
              <a:t>(g3,</a:t>
            </a:r>
            <a:r>
              <a:rPr lang="en-US" sz="800" b="1" spc="100"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4" name="object 4"/>
          <p:cNvSpPr txBox="1"/>
          <p:nvPr/>
        </p:nvSpPr>
        <p:spPr>
          <a:xfrm>
            <a:off x="1163523" y="1105026"/>
            <a:ext cx="1085215" cy="136576"/>
          </a:xfrm>
          <a:prstGeom prst="rect">
            <a:avLst/>
          </a:prstGeom>
        </p:spPr>
        <p:txBody>
          <a:bodyPr vert="horz" wrap="square" lIns="0" tIns="13335" rIns="0" bIns="0" rtlCol="0">
            <a:spAutoFit/>
          </a:bodyPr>
          <a:lstStyle/>
          <a:p>
            <a:pPr marL="12700">
              <a:lnSpc>
                <a:spcPct val="100000"/>
              </a:lnSpc>
              <a:spcBef>
                <a:spcPts val="105"/>
              </a:spcBef>
            </a:pPr>
            <a:r>
              <a:rPr lang="en-US" sz="800" b="1" spc="-10" dirty="0" err="1" smtClean="0">
                <a:latin typeface="Tw Cen MT"/>
                <a:cs typeface="Tw Cen MT"/>
              </a:rPr>
              <a:t>Digitalwrite</a:t>
            </a:r>
            <a:r>
              <a:rPr lang="en-US" sz="800" b="1" spc="-10" dirty="0" smtClean="0">
                <a:latin typeface="Tw Cen MT"/>
                <a:cs typeface="Tw Cen MT"/>
              </a:rPr>
              <a:t>(y3,</a:t>
            </a:r>
            <a:r>
              <a:rPr lang="en-US" sz="800" b="1" spc="85"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5" name="object 5"/>
          <p:cNvSpPr txBox="1"/>
          <p:nvPr/>
        </p:nvSpPr>
        <p:spPr>
          <a:xfrm>
            <a:off x="1163523" y="1353438"/>
            <a:ext cx="1108075" cy="136576"/>
          </a:xfrm>
          <a:prstGeom prst="rect">
            <a:avLst/>
          </a:prstGeom>
        </p:spPr>
        <p:txBody>
          <a:bodyPr vert="horz" wrap="square" lIns="0" tIns="13335" rIns="0" bIns="0" rtlCol="0">
            <a:spAutoFit/>
          </a:bodyPr>
          <a:lstStyle/>
          <a:p>
            <a:pPr marL="12700">
              <a:lnSpc>
                <a:spcPct val="100000"/>
              </a:lnSpc>
              <a:spcBef>
                <a:spcPts val="105"/>
              </a:spcBef>
            </a:pPr>
            <a:r>
              <a:rPr lang="en-US" sz="800" b="1" spc="-10" dirty="0" err="1" smtClean="0">
                <a:latin typeface="Tw Cen MT"/>
                <a:cs typeface="Tw Cen MT"/>
              </a:rPr>
              <a:t>Digitalwrite</a:t>
            </a:r>
            <a:r>
              <a:rPr lang="en-US" sz="800" b="1" spc="-10" dirty="0" smtClean="0">
                <a:latin typeface="Tw Cen MT"/>
                <a:cs typeface="Tw Cen MT"/>
              </a:rPr>
              <a:t>(g1,</a:t>
            </a:r>
            <a:r>
              <a:rPr lang="en-US" sz="800" b="1" spc="100"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6" name="object 6"/>
          <p:cNvSpPr txBox="1"/>
          <p:nvPr/>
        </p:nvSpPr>
        <p:spPr>
          <a:xfrm>
            <a:off x="1163523" y="1601851"/>
            <a:ext cx="1083310" cy="136576"/>
          </a:xfrm>
          <a:prstGeom prst="rect">
            <a:avLst/>
          </a:prstGeom>
        </p:spPr>
        <p:txBody>
          <a:bodyPr vert="horz" wrap="square" lIns="0" tIns="13335" rIns="0" bIns="0" rtlCol="0">
            <a:spAutoFit/>
          </a:bodyPr>
          <a:lstStyle/>
          <a:p>
            <a:pPr marL="12700">
              <a:lnSpc>
                <a:spcPct val="100000"/>
              </a:lnSpc>
              <a:spcBef>
                <a:spcPts val="105"/>
              </a:spcBef>
            </a:pPr>
            <a:r>
              <a:rPr lang="en-US" sz="800" b="1" spc="-10" dirty="0" err="1" smtClean="0">
                <a:latin typeface="Tw Cen MT"/>
                <a:cs typeface="Tw Cen MT"/>
              </a:rPr>
              <a:t>Digitalwrite</a:t>
            </a:r>
            <a:r>
              <a:rPr lang="en-US" sz="800" b="1" spc="-10" dirty="0" smtClean="0">
                <a:latin typeface="Tw Cen MT"/>
                <a:cs typeface="Tw Cen MT"/>
              </a:rPr>
              <a:t>(r4,</a:t>
            </a:r>
            <a:r>
              <a:rPr lang="en-US" sz="800" b="1" spc="95" dirty="0" smtClean="0">
                <a:latin typeface="Tw Cen MT"/>
                <a:cs typeface="Tw Cen MT"/>
              </a:rPr>
              <a:t> </a:t>
            </a:r>
            <a:r>
              <a:rPr lang="en-US" sz="800" b="1" spc="-10" dirty="0" smtClean="0">
                <a:latin typeface="Tw Cen MT"/>
                <a:cs typeface="Tw Cen MT"/>
              </a:rPr>
              <a:t>high);</a:t>
            </a:r>
            <a:endParaRPr lang="en-US" sz="800" b="1" dirty="0">
              <a:latin typeface="Tw Cen MT"/>
              <a:cs typeface="Tw Cen MT"/>
            </a:endParaRPr>
          </a:p>
        </p:txBody>
      </p:sp>
      <p:sp>
        <p:nvSpPr>
          <p:cNvPr id="7" name="object 7"/>
          <p:cNvSpPr txBox="1"/>
          <p:nvPr/>
        </p:nvSpPr>
        <p:spPr>
          <a:xfrm>
            <a:off x="1163523" y="1852041"/>
            <a:ext cx="1108075" cy="136576"/>
          </a:xfrm>
          <a:prstGeom prst="rect">
            <a:avLst/>
          </a:prstGeom>
        </p:spPr>
        <p:txBody>
          <a:bodyPr vert="horz" wrap="square" lIns="0" tIns="13335" rIns="0" bIns="0" rtlCol="0">
            <a:spAutoFit/>
          </a:bodyPr>
          <a:lstStyle/>
          <a:p>
            <a:pPr marL="12700">
              <a:lnSpc>
                <a:spcPct val="100000"/>
              </a:lnSpc>
              <a:spcBef>
                <a:spcPts val="105"/>
              </a:spcBef>
            </a:pPr>
            <a:r>
              <a:rPr lang="en-US" sz="800" b="1" spc="-10" dirty="0" err="1" smtClean="0">
                <a:latin typeface="Tw Cen MT"/>
                <a:cs typeface="Tw Cen MT"/>
              </a:rPr>
              <a:t>Digitalwrite</a:t>
            </a:r>
            <a:r>
              <a:rPr lang="en-US" sz="800" b="1" spc="-10" dirty="0" smtClean="0">
                <a:latin typeface="Tw Cen MT"/>
                <a:cs typeface="Tw Cen MT"/>
              </a:rPr>
              <a:t>(g4,</a:t>
            </a:r>
            <a:r>
              <a:rPr lang="en-US" sz="800" b="1" spc="100"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8" name="object 8"/>
          <p:cNvSpPr txBox="1"/>
          <p:nvPr/>
        </p:nvSpPr>
        <p:spPr>
          <a:xfrm>
            <a:off x="1163523" y="2100452"/>
            <a:ext cx="1085215" cy="136576"/>
          </a:xfrm>
          <a:prstGeom prst="rect">
            <a:avLst/>
          </a:prstGeom>
        </p:spPr>
        <p:txBody>
          <a:bodyPr vert="horz" wrap="square" lIns="0" tIns="13335" rIns="0" bIns="0" rtlCol="0">
            <a:spAutoFit/>
          </a:bodyPr>
          <a:lstStyle/>
          <a:p>
            <a:pPr marL="12700">
              <a:lnSpc>
                <a:spcPct val="100000"/>
              </a:lnSpc>
              <a:spcBef>
                <a:spcPts val="105"/>
              </a:spcBef>
            </a:pPr>
            <a:r>
              <a:rPr lang="en-US" sz="800" b="1" spc="-10" dirty="0" err="1" smtClean="0">
                <a:latin typeface="Tw Cen MT"/>
                <a:cs typeface="Tw Cen MT"/>
              </a:rPr>
              <a:t>Digitalwrite</a:t>
            </a:r>
            <a:r>
              <a:rPr lang="en-US" sz="800" b="1" spc="-10" dirty="0" smtClean="0">
                <a:latin typeface="Tw Cen MT"/>
                <a:cs typeface="Tw Cen MT"/>
              </a:rPr>
              <a:t>(y4,</a:t>
            </a:r>
            <a:r>
              <a:rPr lang="en-US" sz="800" b="1" spc="85"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9" name="object 9"/>
          <p:cNvSpPr txBox="1"/>
          <p:nvPr/>
        </p:nvSpPr>
        <p:spPr>
          <a:xfrm>
            <a:off x="1163523" y="2348864"/>
            <a:ext cx="595630" cy="136576"/>
          </a:xfrm>
          <a:prstGeom prst="rect">
            <a:avLst/>
          </a:prstGeom>
        </p:spPr>
        <p:txBody>
          <a:bodyPr vert="horz" wrap="square" lIns="0" tIns="13335" rIns="0" bIns="0" rtlCol="0">
            <a:spAutoFit/>
          </a:bodyPr>
          <a:lstStyle/>
          <a:p>
            <a:pPr marL="12700">
              <a:lnSpc>
                <a:spcPct val="100000"/>
              </a:lnSpc>
              <a:spcBef>
                <a:spcPts val="105"/>
              </a:spcBef>
            </a:pPr>
            <a:r>
              <a:rPr lang="en-US" sz="800" b="1" spc="-10" dirty="0" smtClean="0">
                <a:latin typeface="Tw Cen MT"/>
                <a:cs typeface="Tw Cen MT"/>
              </a:rPr>
              <a:t>Delay(3000);</a:t>
            </a:r>
            <a:endParaRPr lang="en-US" sz="800" b="1" dirty="0">
              <a:latin typeface="Tw Cen MT"/>
              <a:cs typeface="Tw Cen MT"/>
            </a:endParaRPr>
          </a:p>
        </p:txBody>
      </p:sp>
      <p:sp>
        <p:nvSpPr>
          <p:cNvPr id="10" name="object 10"/>
          <p:cNvSpPr txBox="1"/>
          <p:nvPr/>
        </p:nvSpPr>
        <p:spPr>
          <a:xfrm>
            <a:off x="1106830" y="2598801"/>
            <a:ext cx="59690" cy="136576"/>
          </a:xfrm>
          <a:prstGeom prst="rect">
            <a:avLst/>
          </a:prstGeom>
        </p:spPr>
        <p:txBody>
          <a:bodyPr vert="horz" wrap="square" lIns="0" tIns="13335" rIns="0" bIns="0" rtlCol="0">
            <a:spAutoFit/>
          </a:bodyPr>
          <a:lstStyle/>
          <a:p>
            <a:pPr marL="12700">
              <a:lnSpc>
                <a:spcPct val="100000"/>
              </a:lnSpc>
              <a:spcBef>
                <a:spcPts val="105"/>
              </a:spcBef>
            </a:pPr>
            <a:r>
              <a:rPr lang="en-US" sz="800" b="1" dirty="0" smtClean="0">
                <a:latin typeface="Tw Cen MT"/>
                <a:cs typeface="Tw Cen MT"/>
              </a:rPr>
              <a:t>}</a:t>
            </a:r>
            <a:endParaRPr lang="en-US" sz="800" b="1" dirty="0">
              <a:latin typeface="Tw Cen MT"/>
              <a:cs typeface="Tw Cen MT"/>
            </a:endParaRPr>
          </a:p>
        </p:txBody>
      </p:sp>
      <p:sp>
        <p:nvSpPr>
          <p:cNvPr id="11" name="object 11"/>
          <p:cNvSpPr txBox="1"/>
          <p:nvPr/>
        </p:nvSpPr>
        <p:spPr>
          <a:xfrm>
            <a:off x="1106830" y="2847213"/>
            <a:ext cx="885190" cy="136576"/>
          </a:xfrm>
          <a:prstGeom prst="rect">
            <a:avLst/>
          </a:prstGeom>
        </p:spPr>
        <p:txBody>
          <a:bodyPr vert="horz" wrap="square" lIns="0" tIns="13335" rIns="0" bIns="0" rtlCol="0">
            <a:spAutoFit/>
          </a:bodyPr>
          <a:lstStyle/>
          <a:p>
            <a:pPr marL="12700">
              <a:lnSpc>
                <a:spcPct val="100000"/>
              </a:lnSpc>
              <a:spcBef>
                <a:spcPts val="105"/>
              </a:spcBef>
            </a:pPr>
            <a:r>
              <a:rPr lang="en-US" sz="800" b="1" dirty="0" smtClean="0">
                <a:latin typeface="Tw Cen MT"/>
                <a:cs typeface="Tw Cen MT"/>
              </a:rPr>
              <a:t>Else</a:t>
            </a:r>
            <a:r>
              <a:rPr lang="en-US" sz="800" b="1" spc="-25" dirty="0" smtClean="0">
                <a:latin typeface="Tw Cen MT"/>
                <a:cs typeface="Tw Cen MT"/>
              </a:rPr>
              <a:t> </a:t>
            </a:r>
            <a:r>
              <a:rPr lang="en-US" sz="800" b="1" spc="-10" dirty="0" smtClean="0">
                <a:latin typeface="Tw Cen MT"/>
                <a:cs typeface="Tw Cen MT"/>
              </a:rPr>
              <a:t>if(code==24){</a:t>
            </a:r>
            <a:endParaRPr lang="en-US" sz="800" b="1" dirty="0">
              <a:latin typeface="Tw Cen MT"/>
              <a:cs typeface="Tw Cen MT"/>
            </a:endParaRPr>
          </a:p>
        </p:txBody>
      </p:sp>
      <p:sp>
        <p:nvSpPr>
          <p:cNvPr id="12" name="object 12"/>
          <p:cNvSpPr txBox="1"/>
          <p:nvPr/>
        </p:nvSpPr>
        <p:spPr>
          <a:xfrm>
            <a:off x="1163523" y="3095320"/>
            <a:ext cx="1083310" cy="136576"/>
          </a:xfrm>
          <a:prstGeom prst="rect">
            <a:avLst/>
          </a:prstGeom>
        </p:spPr>
        <p:txBody>
          <a:bodyPr vert="horz" wrap="square" lIns="0" tIns="13335" rIns="0" bIns="0" rtlCol="0">
            <a:spAutoFit/>
          </a:bodyPr>
          <a:lstStyle/>
          <a:p>
            <a:pPr marL="12700">
              <a:lnSpc>
                <a:spcPct val="100000"/>
              </a:lnSpc>
              <a:spcBef>
                <a:spcPts val="105"/>
              </a:spcBef>
            </a:pPr>
            <a:r>
              <a:rPr lang="en-US" sz="800" b="1" spc="-10" dirty="0" err="1" smtClean="0">
                <a:latin typeface="Tw Cen MT"/>
                <a:cs typeface="Tw Cen MT"/>
              </a:rPr>
              <a:t>Digitalwrite</a:t>
            </a:r>
            <a:r>
              <a:rPr lang="en-US" sz="800" b="1" spc="-10" dirty="0" smtClean="0">
                <a:latin typeface="Tw Cen MT"/>
                <a:cs typeface="Tw Cen MT"/>
              </a:rPr>
              <a:t>(r1,</a:t>
            </a:r>
            <a:r>
              <a:rPr lang="en-US" sz="800" b="1" spc="80" dirty="0" smtClean="0">
                <a:latin typeface="Tw Cen MT"/>
                <a:cs typeface="Tw Cen MT"/>
              </a:rPr>
              <a:t> </a:t>
            </a:r>
            <a:r>
              <a:rPr lang="en-US" sz="800" b="1" spc="-10" dirty="0" smtClean="0">
                <a:latin typeface="Tw Cen MT"/>
                <a:cs typeface="Tw Cen MT"/>
              </a:rPr>
              <a:t>high);</a:t>
            </a:r>
            <a:endParaRPr lang="en-US" sz="800" b="1" dirty="0">
              <a:latin typeface="Tw Cen MT"/>
              <a:cs typeface="Tw Cen MT"/>
            </a:endParaRPr>
          </a:p>
        </p:txBody>
      </p:sp>
      <p:sp>
        <p:nvSpPr>
          <p:cNvPr id="13" name="object 13"/>
          <p:cNvSpPr txBox="1"/>
          <p:nvPr/>
        </p:nvSpPr>
        <p:spPr>
          <a:xfrm>
            <a:off x="1163523" y="3345941"/>
            <a:ext cx="1108075" cy="136576"/>
          </a:xfrm>
          <a:prstGeom prst="rect">
            <a:avLst/>
          </a:prstGeom>
        </p:spPr>
        <p:txBody>
          <a:bodyPr vert="horz" wrap="square" lIns="0" tIns="13335" rIns="0" bIns="0" rtlCol="0">
            <a:spAutoFit/>
          </a:bodyPr>
          <a:lstStyle/>
          <a:p>
            <a:pPr marL="12700">
              <a:lnSpc>
                <a:spcPct val="100000"/>
              </a:lnSpc>
              <a:spcBef>
                <a:spcPts val="105"/>
              </a:spcBef>
            </a:pPr>
            <a:r>
              <a:rPr lang="en-US" sz="800" b="1" spc="-10" dirty="0" err="1" smtClean="0">
                <a:latin typeface="Tw Cen MT"/>
                <a:cs typeface="Tw Cen MT"/>
              </a:rPr>
              <a:t>Digitalwrite</a:t>
            </a:r>
            <a:r>
              <a:rPr lang="en-US" sz="800" b="1" spc="-10" dirty="0" smtClean="0">
                <a:latin typeface="Tw Cen MT"/>
                <a:cs typeface="Tw Cen MT"/>
              </a:rPr>
              <a:t>(g1,</a:t>
            </a:r>
            <a:r>
              <a:rPr lang="en-US" sz="800" b="1" spc="100"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14" name="object 14"/>
          <p:cNvSpPr txBox="1"/>
          <p:nvPr/>
        </p:nvSpPr>
        <p:spPr>
          <a:xfrm>
            <a:off x="1163523" y="3594353"/>
            <a:ext cx="1085215" cy="135935"/>
          </a:xfrm>
          <a:prstGeom prst="rect">
            <a:avLst/>
          </a:prstGeom>
        </p:spPr>
        <p:txBody>
          <a:bodyPr vert="horz" wrap="square" lIns="0" tIns="12700" rIns="0" bIns="0" rtlCol="0">
            <a:spAutoFit/>
          </a:bodyPr>
          <a:lstStyle/>
          <a:p>
            <a:pPr marL="12700">
              <a:lnSpc>
                <a:spcPct val="100000"/>
              </a:lnSpc>
              <a:spcBef>
                <a:spcPts val="100"/>
              </a:spcBef>
            </a:pPr>
            <a:r>
              <a:rPr lang="en-US" sz="800" b="1" spc="-10" dirty="0" err="1" smtClean="0">
                <a:latin typeface="Tw Cen MT"/>
                <a:cs typeface="Tw Cen MT"/>
              </a:rPr>
              <a:t>Digitalwrite</a:t>
            </a:r>
            <a:r>
              <a:rPr lang="en-US" sz="800" b="1" spc="-10" dirty="0" smtClean="0">
                <a:latin typeface="Tw Cen MT"/>
                <a:cs typeface="Tw Cen MT"/>
              </a:rPr>
              <a:t>(y1,</a:t>
            </a:r>
            <a:r>
              <a:rPr lang="en-US" sz="800" b="1" spc="85"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15" name="object 15"/>
          <p:cNvSpPr txBox="1"/>
          <p:nvPr/>
        </p:nvSpPr>
        <p:spPr>
          <a:xfrm>
            <a:off x="1163523" y="3842765"/>
            <a:ext cx="1080135" cy="135935"/>
          </a:xfrm>
          <a:prstGeom prst="rect">
            <a:avLst/>
          </a:prstGeom>
        </p:spPr>
        <p:txBody>
          <a:bodyPr vert="horz" wrap="square" lIns="0" tIns="12700" rIns="0" bIns="0" rtlCol="0">
            <a:spAutoFit/>
          </a:bodyPr>
          <a:lstStyle/>
          <a:p>
            <a:pPr marL="12700">
              <a:lnSpc>
                <a:spcPct val="100000"/>
              </a:lnSpc>
              <a:spcBef>
                <a:spcPts val="100"/>
              </a:spcBef>
            </a:pPr>
            <a:r>
              <a:rPr lang="en-US" sz="800" b="1" spc="-10" dirty="0" err="1" smtClean="0">
                <a:latin typeface="Tw Cen MT"/>
                <a:cs typeface="Tw Cen MT"/>
              </a:rPr>
              <a:t>Digitalwrite</a:t>
            </a:r>
            <a:r>
              <a:rPr lang="en-US" sz="800" b="1" spc="-10" dirty="0" smtClean="0">
                <a:latin typeface="Tw Cen MT"/>
                <a:cs typeface="Tw Cen MT"/>
              </a:rPr>
              <a:t>(r2,</a:t>
            </a:r>
            <a:r>
              <a:rPr lang="en-US" sz="800" b="1" spc="95"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16" name="object 16"/>
          <p:cNvSpPr txBox="1"/>
          <p:nvPr/>
        </p:nvSpPr>
        <p:spPr>
          <a:xfrm>
            <a:off x="1163523" y="4092702"/>
            <a:ext cx="1111250" cy="135935"/>
          </a:xfrm>
          <a:prstGeom prst="rect">
            <a:avLst/>
          </a:prstGeom>
        </p:spPr>
        <p:txBody>
          <a:bodyPr vert="horz" wrap="square" lIns="0" tIns="12700" rIns="0" bIns="0" rtlCol="0">
            <a:spAutoFit/>
          </a:bodyPr>
          <a:lstStyle/>
          <a:p>
            <a:pPr marL="12700">
              <a:lnSpc>
                <a:spcPct val="100000"/>
              </a:lnSpc>
              <a:spcBef>
                <a:spcPts val="100"/>
              </a:spcBef>
            </a:pPr>
            <a:r>
              <a:rPr lang="en-US" sz="800" b="1" spc="-10" dirty="0" err="1" smtClean="0">
                <a:latin typeface="Tw Cen MT"/>
                <a:cs typeface="Tw Cen MT"/>
              </a:rPr>
              <a:t>Digitalwrite</a:t>
            </a:r>
            <a:r>
              <a:rPr lang="en-US" sz="800" b="1" spc="-10" dirty="0" smtClean="0">
                <a:latin typeface="Tw Cen MT"/>
                <a:cs typeface="Tw Cen MT"/>
              </a:rPr>
              <a:t>(g2,</a:t>
            </a:r>
            <a:r>
              <a:rPr lang="en-US" sz="800" b="1" spc="100" dirty="0" smtClean="0">
                <a:latin typeface="Tw Cen MT"/>
                <a:cs typeface="Tw Cen MT"/>
              </a:rPr>
              <a:t> </a:t>
            </a:r>
            <a:r>
              <a:rPr lang="en-US" sz="800" b="1" spc="-10" dirty="0" smtClean="0">
                <a:latin typeface="Tw Cen MT"/>
                <a:cs typeface="Tw Cen MT"/>
              </a:rPr>
              <a:t>high);</a:t>
            </a:r>
            <a:endParaRPr lang="en-US" sz="800" b="1" dirty="0">
              <a:latin typeface="Tw Cen MT"/>
              <a:cs typeface="Tw Cen MT"/>
            </a:endParaRPr>
          </a:p>
        </p:txBody>
      </p:sp>
      <p:sp>
        <p:nvSpPr>
          <p:cNvPr id="17" name="object 17"/>
          <p:cNvSpPr txBox="1"/>
          <p:nvPr/>
        </p:nvSpPr>
        <p:spPr>
          <a:xfrm>
            <a:off x="1163523" y="4341114"/>
            <a:ext cx="1085215" cy="135935"/>
          </a:xfrm>
          <a:prstGeom prst="rect">
            <a:avLst/>
          </a:prstGeom>
        </p:spPr>
        <p:txBody>
          <a:bodyPr vert="horz" wrap="square" lIns="0" tIns="12700" rIns="0" bIns="0" rtlCol="0">
            <a:spAutoFit/>
          </a:bodyPr>
          <a:lstStyle/>
          <a:p>
            <a:pPr marL="12700">
              <a:lnSpc>
                <a:spcPct val="100000"/>
              </a:lnSpc>
              <a:spcBef>
                <a:spcPts val="100"/>
              </a:spcBef>
            </a:pPr>
            <a:r>
              <a:rPr lang="en-US" sz="800" b="1" spc="-10" dirty="0" err="1" smtClean="0">
                <a:latin typeface="Tw Cen MT"/>
                <a:cs typeface="Tw Cen MT"/>
              </a:rPr>
              <a:t>Digitalwrite</a:t>
            </a:r>
            <a:r>
              <a:rPr lang="en-US" sz="800" b="1" spc="-10" dirty="0" smtClean="0">
                <a:latin typeface="Tw Cen MT"/>
                <a:cs typeface="Tw Cen MT"/>
              </a:rPr>
              <a:t>(y2,</a:t>
            </a:r>
            <a:r>
              <a:rPr lang="en-US" sz="800" b="1" spc="85"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18" name="object 18"/>
          <p:cNvSpPr txBox="1"/>
          <p:nvPr/>
        </p:nvSpPr>
        <p:spPr>
          <a:xfrm>
            <a:off x="1163523" y="4589779"/>
            <a:ext cx="1080135" cy="135935"/>
          </a:xfrm>
          <a:prstGeom prst="rect">
            <a:avLst/>
          </a:prstGeom>
        </p:spPr>
        <p:txBody>
          <a:bodyPr vert="horz" wrap="square" lIns="0" tIns="12700" rIns="0" bIns="0" rtlCol="0">
            <a:spAutoFit/>
          </a:bodyPr>
          <a:lstStyle/>
          <a:p>
            <a:pPr marL="12700">
              <a:lnSpc>
                <a:spcPct val="100000"/>
              </a:lnSpc>
              <a:spcBef>
                <a:spcPts val="100"/>
              </a:spcBef>
            </a:pPr>
            <a:r>
              <a:rPr lang="en-US" sz="800" b="1" spc="-10" dirty="0" err="1" smtClean="0">
                <a:latin typeface="Tw Cen MT"/>
                <a:cs typeface="Tw Cen MT"/>
              </a:rPr>
              <a:t>Digitalwrite</a:t>
            </a:r>
            <a:r>
              <a:rPr lang="en-US" sz="800" b="1" spc="-10" dirty="0" smtClean="0">
                <a:latin typeface="Tw Cen MT"/>
                <a:cs typeface="Tw Cen MT"/>
              </a:rPr>
              <a:t>(r3,</a:t>
            </a:r>
            <a:r>
              <a:rPr lang="en-US" sz="800" b="1" spc="95"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19" name="object 19"/>
          <p:cNvSpPr txBox="1"/>
          <p:nvPr/>
        </p:nvSpPr>
        <p:spPr>
          <a:xfrm>
            <a:off x="1163523" y="4839715"/>
            <a:ext cx="1108075" cy="135935"/>
          </a:xfrm>
          <a:prstGeom prst="rect">
            <a:avLst/>
          </a:prstGeom>
        </p:spPr>
        <p:txBody>
          <a:bodyPr vert="horz" wrap="square" lIns="0" tIns="12700" rIns="0" bIns="0" rtlCol="0">
            <a:spAutoFit/>
          </a:bodyPr>
          <a:lstStyle/>
          <a:p>
            <a:pPr marL="12700">
              <a:lnSpc>
                <a:spcPct val="100000"/>
              </a:lnSpc>
              <a:spcBef>
                <a:spcPts val="100"/>
              </a:spcBef>
            </a:pPr>
            <a:r>
              <a:rPr lang="en-US" sz="800" b="1" spc="-10" dirty="0" err="1" smtClean="0">
                <a:latin typeface="Tw Cen MT"/>
                <a:cs typeface="Tw Cen MT"/>
              </a:rPr>
              <a:t>Digitalwrite</a:t>
            </a:r>
            <a:r>
              <a:rPr lang="en-US" sz="800" b="1" spc="-10" dirty="0" smtClean="0">
                <a:latin typeface="Tw Cen MT"/>
                <a:cs typeface="Tw Cen MT"/>
              </a:rPr>
              <a:t>(g3,</a:t>
            </a:r>
            <a:r>
              <a:rPr lang="en-US" sz="800" b="1" spc="100"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20" name="object 20"/>
          <p:cNvSpPr txBox="1"/>
          <p:nvPr/>
        </p:nvSpPr>
        <p:spPr>
          <a:xfrm>
            <a:off x="1163523" y="5088127"/>
            <a:ext cx="1087755" cy="135935"/>
          </a:xfrm>
          <a:prstGeom prst="rect">
            <a:avLst/>
          </a:prstGeom>
        </p:spPr>
        <p:txBody>
          <a:bodyPr vert="horz" wrap="square" lIns="0" tIns="12700" rIns="0" bIns="0" rtlCol="0">
            <a:spAutoFit/>
          </a:bodyPr>
          <a:lstStyle/>
          <a:p>
            <a:pPr marL="12700">
              <a:lnSpc>
                <a:spcPct val="100000"/>
              </a:lnSpc>
              <a:spcBef>
                <a:spcPts val="100"/>
              </a:spcBef>
            </a:pPr>
            <a:r>
              <a:rPr lang="en-US" sz="800" b="1" spc="-10" dirty="0" err="1" smtClean="0">
                <a:latin typeface="Tw Cen MT"/>
                <a:cs typeface="Tw Cen MT"/>
              </a:rPr>
              <a:t>Digitalwrite</a:t>
            </a:r>
            <a:r>
              <a:rPr lang="en-US" sz="800" b="1" spc="-10" dirty="0" smtClean="0">
                <a:latin typeface="Tw Cen MT"/>
                <a:cs typeface="Tw Cen MT"/>
              </a:rPr>
              <a:t>(y3,</a:t>
            </a:r>
            <a:r>
              <a:rPr lang="en-US" sz="800" b="1" spc="85" dirty="0" smtClean="0">
                <a:latin typeface="Tw Cen MT"/>
                <a:cs typeface="Tw Cen MT"/>
              </a:rPr>
              <a:t> </a:t>
            </a:r>
            <a:r>
              <a:rPr lang="en-US" sz="800" b="1" spc="-10" dirty="0" smtClean="0">
                <a:latin typeface="Tw Cen MT"/>
                <a:cs typeface="Tw Cen MT"/>
              </a:rPr>
              <a:t>high);</a:t>
            </a:r>
            <a:endParaRPr lang="en-US" sz="800" b="1" dirty="0">
              <a:latin typeface="Tw Cen MT"/>
              <a:cs typeface="Tw Cen MT"/>
            </a:endParaRPr>
          </a:p>
        </p:txBody>
      </p:sp>
      <p:sp>
        <p:nvSpPr>
          <p:cNvPr id="21" name="object 21"/>
          <p:cNvSpPr txBox="1"/>
          <p:nvPr/>
        </p:nvSpPr>
        <p:spPr>
          <a:xfrm>
            <a:off x="1163523" y="5336540"/>
            <a:ext cx="1083310" cy="135935"/>
          </a:xfrm>
          <a:prstGeom prst="rect">
            <a:avLst/>
          </a:prstGeom>
        </p:spPr>
        <p:txBody>
          <a:bodyPr vert="horz" wrap="square" lIns="0" tIns="12700" rIns="0" bIns="0" rtlCol="0">
            <a:spAutoFit/>
          </a:bodyPr>
          <a:lstStyle/>
          <a:p>
            <a:pPr marL="12700">
              <a:lnSpc>
                <a:spcPct val="100000"/>
              </a:lnSpc>
              <a:spcBef>
                <a:spcPts val="100"/>
              </a:spcBef>
            </a:pPr>
            <a:r>
              <a:rPr lang="en-US" sz="800" b="1" spc="-10" dirty="0" err="1" smtClean="0">
                <a:latin typeface="Tw Cen MT"/>
                <a:cs typeface="Tw Cen MT"/>
              </a:rPr>
              <a:t>Digitalwrite</a:t>
            </a:r>
            <a:r>
              <a:rPr lang="en-US" sz="800" b="1" spc="-10" dirty="0" smtClean="0">
                <a:latin typeface="Tw Cen MT"/>
                <a:cs typeface="Tw Cen MT"/>
              </a:rPr>
              <a:t>(r4,</a:t>
            </a:r>
            <a:r>
              <a:rPr lang="en-US" sz="800" b="1" spc="95" dirty="0" smtClean="0">
                <a:latin typeface="Tw Cen MT"/>
                <a:cs typeface="Tw Cen MT"/>
              </a:rPr>
              <a:t> </a:t>
            </a:r>
            <a:r>
              <a:rPr lang="en-US" sz="800" b="1" spc="-10" dirty="0" smtClean="0">
                <a:latin typeface="Tw Cen MT"/>
                <a:cs typeface="Tw Cen MT"/>
              </a:rPr>
              <a:t>high);</a:t>
            </a:r>
            <a:endParaRPr lang="en-US" sz="800" b="1" dirty="0">
              <a:latin typeface="Tw Cen MT"/>
              <a:cs typeface="Tw Cen MT"/>
            </a:endParaRPr>
          </a:p>
        </p:txBody>
      </p:sp>
      <p:sp>
        <p:nvSpPr>
          <p:cNvPr id="22" name="object 22"/>
          <p:cNvSpPr txBox="1"/>
          <p:nvPr/>
        </p:nvSpPr>
        <p:spPr>
          <a:xfrm>
            <a:off x="1163523" y="5586476"/>
            <a:ext cx="1108075" cy="135935"/>
          </a:xfrm>
          <a:prstGeom prst="rect">
            <a:avLst/>
          </a:prstGeom>
        </p:spPr>
        <p:txBody>
          <a:bodyPr vert="horz" wrap="square" lIns="0" tIns="12700" rIns="0" bIns="0" rtlCol="0">
            <a:spAutoFit/>
          </a:bodyPr>
          <a:lstStyle/>
          <a:p>
            <a:pPr marL="12700">
              <a:lnSpc>
                <a:spcPct val="100000"/>
              </a:lnSpc>
              <a:spcBef>
                <a:spcPts val="100"/>
              </a:spcBef>
            </a:pPr>
            <a:r>
              <a:rPr lang="en-US" sz="800" b="1" spc="-10" dirty="0" err="1" smtClean="0">
                <a:latin typeface="Tw Cen MT"/>
                <a:cs typeface="Tw Cen MT"/>
              </a:rPr>
              <a:t>Digitalwrite</a:t>
            </a:r>
            <a:r>
              <a:rPr lang="en-US" sz="800" b="1" spc="-10" dirty="0" smtClean="0">
                <a:latin typeface="Tw Cen MT"/>
                <a:cs typeface="Tw Cen MT"/>
              </a:rPr>
              <a:t>(g4,</a:t>
            </a:r>
            <a:r>
              <a:rPr lang="en-US" sz="800" b="1" spc="100"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23" name="object 23"/>
          <p:cNvSpPr txBox="1"/>
          <p:nvPr/>
        </p:nvSpPr>
        <p:spPr>
          <a:xfrm>
            <a:off x="1163523" y="5835192"/>
            <a:ext cx="1085215" cy="135935"/>
          </a:xfrm>
          <a:prstGeom prst="rect">
            <a:avLst/>
          </a:prstGeom>
        </p:spPr>
        <p:txBody>
          <a:bodyPr vert="horz" wrap="square" lIns="0" tIns="12700" rIns="0" bIns="0" rtlCol="0">
            <a:spAutoFit/>
          </a:bodyPr>
          <a:lstStyle/>
          <a:p>
            <a:pPr marL="12700">
              <a:lnSpc>
                <a:spcPct val="100000"/>
              </a:lnSpc>
              <a:spcBef>
                <a:spcPts val="100"/>
              </a:spcBef>
            </a:pPr>
            <a:r>
              <a:rPr lang="en-US" sz="800" b="1" spc="-10" dirty="0" err="1" smtClean="0">
                <a:latin typeface="Tw Cen MT"/>
                <a:cs typeface="Tw Cen MT"/>
              </a:rPr>
              <a:t>Digitalwrite</a:t>
            </a:r>
            <a:r>
              <a:rPr lang="en-US" sz="800" b="1" spc="-10" dirty="0" smtClean="0">
                <a:latin typeface="Tw Cen MT"/>
                <a:cs typeface="Tw Cen MT"/>
              </a:rPr>
              <a:t>(y4,</a:t>
            </a:r>
            <a:r>
              <a:rPr lang="en-US" sz="800" b="1" spc="85" dirty="0" smtClean="0">
                <a:latin typeface="Tw Cen MT"/>
                <a:cs typeface="Tw Cen MT"/>
              </a:rPr>
              <a:t> </a:t>
            </a:r>
            <a:r>
              <a:rPr lang="en-US" sz="800" b="1" spc="-10" dirty="0" smtClean="0">
                <a:latin typeface="Tw Cen MT"/>
                <a:cs typeface="Tw Cen MT"/>
              </a:rPr>
              <a:t>low);</a:t>
            </a:r>
            <a:endParaRPr lang="en-US" sz="800" b="1" dirty="0">
              <a:latin typeface="Tw Cen MT"/>
              <a:cs typeface="Tw Cen MT"/>
            </a:endParaRPr>
          </a:p>
        </p:txBody>
      </p:sp>
      <p:sp>
        <p:nvSpPr>
          <p:cNvPr id="24" name="object 24"/>
          <p:cNvSpPr txBox="1"/>
          <p:nvPr/>
        </p:nvSpPr>
        <p:spPr>
          <a:xfrm>
            <a:off x="1163523" y="6083604"/>
            <a:ext cx="595630" cy="135935"/>
          </a:xfrm>
          <a:prstGeom prst="rect">
            <a:avLst/>
          </a:prstGeom>
        </p:spPr>
        <p:txBody>
          <a:bodyPr vert="horz" wrap="square" lIns="0" tIns="12700" rIns="0" bIns="0" rtlCol="0">
            <a:spAutoFit/>
          </a:bodyPr>
          <a:lstStyle/>
          <a:p>
            <a:pPr marL="12700">
              <a:lnSpc>
                <a:spcPct val="100000"/>
              </a:lnSpc>
              <a:spcBef>
                <a:spcPts val="100"/>
              </a:spcBef>
            </a:pPr>
            <a:r>
              <a:rPr lang="en-US" sz="800" b="1" spc="-10" dirty="0" smtClean="0">
                <a:latin typeface="Tw Cen MT"/>
                <a:cs typeface="Tw Cen MT"/>
              </a:rPr>
              <a:t>Delay(3000);</a:t>
            </a:r>
            <a:endParaRPr lang="en-US" sz="800" b="1" dirty="0">
              <a:latin typeface="Tw Cen MT"/>
              <a:cs typeface="Tw Cen MT"/>
            </a:endParaRPr>
          </a:p>
        </p:txBody>
      </p:sp>
      <p:sp>
        <p:nvSpPr>
          <p:cNvPr id="25" name="object 25"/>
          <p:cNvSpPr txBox="1"/>
          <p:nvPr/>
        </p:nvSpPr>
        <p:spPr>
          <a:xfrm>
            <a:off x="1106830" y="6333540"/>
            <a:ext cx="59690" cy="135935"/>
          </a:xfrm>
          <a:prstGeom prst="rect">
            <a:avLst/>
          </a:prstGeom>
        </p:spPr>
        <p:txBody>
          <a:bodyPr vert="horz" wrap="square" lIns="0" tIns="12700" rIns="0" bIns="0" rtlCol="0">
            <a:spAutoFit/>
          </a:bodyPr>
          <a:lstStyle/>
          <a:p>
            <a:pPr marL="12700">
              <a:lnSpc>
                <a:spcPct val="100000"/>
              </a:lnSpc>
              <a:spcBef>
                <a:spcPts val="100"/>
              </a:spcBef>
            </a:pPr>
            <a:r>
              <a:rPr lang="en-US" sz="800" b="1" dirty="0" smtClean="0">
                <a:latin typeface="Tw Cen MT"/>
                <a:cs typeface="Tw Cen MT"/>
              </a:rPr>
              <a:t>}</a:t>
            </a:r>
            <a:endParaRPr lang="en-US" sz="800" b="1" dirty="0">
              <a:latin typeface="Tw Cen MT"/>
              <a:cs typeface="Tw Cen MT"/>
            </a:endParaRPr>
          </a:p>
        </p:txBody>
      </p:sp>
      <p:sp>
        <p:nvSpPr>
          <p:cNvPr id="26" name="object 26"/>
          <p:cNvSpPr txBox="1"/>
          <p:nvPr/>
        </p:nvSpPr>
        <p:spPr>
          <a:xfrm>
            <a:off x="6299453" y="190881"/>
            <a:ext cx="2237740" cy="6522298"/>
          </a:xfrm>
          <a:prstGeom prst="rect">
            <a:avLst/>
          </a:prstGeom>
        </p:spPr>
        <p:txBody>
          <a:bodyPr vert="horz" wrap="square" lIns="0" tIns="12700" rIns="0" bIns="0" rtlCol="0">
            <a:spAutoFit/>
          </a:bodyPr>
          <a:lstStyle/>
          <a:p>
            <a:pPr marL="203200" marR="911860" indent="-158750">
              <a:lnSpc>
                <a:spcPct val="100000"/>
              </a:lnSpc>
              <a:spcBef>
                <a:spcPts val="100"/>
              </a:spcBef>
            </a:pPr>
            <a:r>
              <a:rPr lang="en-US" sz="900" b="1" dirty="0" err="1" smtClean="0">
                <a:latin typeface="Tw Cen MT"/>
                <a:cs typeface="Tw Cen MT"/>
              </a:rPr>
              <a:t>Digitalwrite</a:t>
            </a:r>
            <a:r>
              <a:rPr lang="en-US" sz="900" b="1" dirty="0" smtClean="0">
                <a:latin typeface="Tw Cen MT"/>
                <a:cs typeface="Tw Cen MT"/>
              </a:rPr>
              <a:t>(r3,</a:t>
            </a:r>
            <a:r>
              <a:rPr lang="en-US" sz="900" b="1" spc="20" dirty="0" smtClean="0">
                <a:latin typeface="Tw Cen MT"/>
                <a:cs typeface="Tw Cen MT"/>
              </a:rPr>
              <a:t> </a:t>
            </a:r>
            <a:r>
              <a:rPr lang="en-US" sz="900" b="1" spc="-10" dirty="0" smtClean="0">
                <a:latin typeface="Tw Cen MT"/>
                <a:cs typeface="Tw Cen MT"/>
              </a:rPr>
              <a:t>HIGH); </a:t>
            </a:r>
            <a:r>
              <a:rPr lang="en-US" sz="900" b="1" dirty="0" err="1" smtClean="0">
                <a:latin typeface="Tw Cen MT"/>
                <a:cs typeface="Tw Cen MT"/>
              </a:rPr>
              <a:t>digitalwrite</a:t>
            </a:r>
            <a:r>
              <a:rPr lang="en-US" sz="900" b="1" dirty="0" smtClean="0">
                <a:latin typeface="Tw Cen MT"/>
                <a:cs typeface="Tw Cen MT"/>
              </a:rPr>
              <a:t>(g3,</a:t>
            </a:r>
            <a:r>
              <a:rPr lang="en-US" sz="900" b="1" spc="2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(y3,</a:t>
            </a:r>
            <a:r>
              <a:rPr lang="en-US" sz="900" b="1" spc="1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(g1,</a:t>
            </a:r>
            <a:r>
              <a:rPr lang="en-US" sz="900" b="1" spc="2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(r4,</a:t>
            </a:r>
            <a:r>
              <a:rPr lang="en-US" sz="900" b="1" spc="25" dirty="0" smtClean="0">
                <a:latin typeface="Tw Cen MT"/>
                <a:cs typeface="Tw Cen MT"/>
              </a:rPr>
              <a:t> </a:t>
            </a:r>
            <a:r>
              <a:rPr lang="en-US" sz="900" b="1" spc="-10" dirty="0" smtClean="0">
                <a:latin typeface="Tw Cen MT"/>
                <a:cs typeface="Tw Cen MT"/>
              </a:rPr>
              <a:t>HIGH); </a:t>
            </a:r>
            <a:r>
              <a:rPr lang="en-US" sz="900" b="1" dirty="0" err="1" smtClean="0">
                <a:latin typeface="Tw Cen MT"/>
                <a:cs typeface="Tw Cen MT"/>
              </a:rPr>
              <a:t>digitalwrite</a:t>
            </a:r>
            <a:r>
              <a:rPr lang="en-US" sz="900" b="1" dirty="0" smtClean="0">
                <a:latin typeface="Tw Cen MT"/>
                <a:cs typeface="Tw Cen MT"/>
              </a:rPr>
              <a:t>(g4,</a:t>
            </a:r>
            <a:r>
              <a:rPr lang="en-US" sz="900" b="1" spc="-15"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(y4,</a:t>
            </a:r>
            <a:r>
              <a:rPr lang="en-US" sz="900" b="1" spc="10" dirty="0" smtClean="0">
                <a:latin typeface="Tw Cen MT"/>
                <a:cs typeface="Tw Cen MT"/>
              </a:rPr>
              <a:t> </a:t>
            </a:r>
            <a:r>
              <a:rPr lang="en-US" sz="900" b="1" spc="-20" dirty="0" smtClean="0">
                <a:latin typeface="Tw Cen MT"/>
                <a:cs typeface="Tw Cen MT"/>
              </a:rPr>
              <a:t>LOW); </a:t>
            </a:r>
            <a:r>
              <a:rPr lang="en-US" sz="900" b="1" spc="-10" dirty="0" smtClean="0">
                <a:latin typeface="Tw Cen MT"/>
                <a:cs typeface="Tw Cen MT"/>
              </a:rPr>
              <a:t>delay(3000);</a:t>
            </a:r>
            <a:endParaRPr lang="en-US" sz="900" b="1" dirty="0" smtClean="0">
              <a:latin typeface="Tw Cen MT"/>
              <a:cs typeface="Tw Cen MT"/>
            </a:endParaRPr>
          </a:p>
          <a:p>
            <a:pPr marL="139065">
              <a:lnSpc>
                <a:spcPct val="100000"/>
              </a:lnSpc>
            </a:pPr>
            <a:r>
              <a:rPr lang="en-US" sz="900" b="1" dirty="0" smtClean="0">
                <a:latin typeface="Tw Cen MT"/>
                <a:cs typeface="Tw Cen MT"/>
              </a:rPr>
              <a:t>}</a:t>
            </a:r>
          </a:p>
          <a:p>
            <a:pPr marL="203200" marR="908685" indent="-64135">
              <a:lnSpc>
                <a:spcPct val="100000"/>
              </a:lnSpc>
            </a:pPr>
            <a:r>
              <a:rPr lang="en-US" sz="900" b="1" dirty="0" smtClean="0">
                <a:latin typeface="Tw Cen MT"/>
                <a:cs typeface="Tw Cen MT"/>
              </a:rPr>
              <a:t>Else </a:t>
            </a:r>
            <a:r>
              <a:rPr lang="en-US" sz="900" b="1" spc="-10" dirty="0" smtClean="0">
                <a:latin typeface="Tw Cen MT"/>
                <a:cs typeface="Tw Cen MT"/>
              </a:rPr>
              <a:t>if(code==24){ </a:t>
            </a:r>
            <a:r>
              <a:rPr lang="en-US" sz="900" b="1" dirty="0" err="1" smtClean="0">
                <a:latin typeface="Tw Cen MT"/>
                <a:cs typeface="Tw Cen MT"/>
              </a:rPr>
              <a:t>digitalwrite</a:t>
            </a:r>
            <a:r>
              <a:rPr lang="en-US" sz="900" b="1" dirty="0" smtClean="0">
                <a:latin typeface="Tw Cen MT"/>
                <a:cs typeface="Tw Cen MT"/>
              </a:rPr>
              <a:t>(r1,</a:t>
            </a:r>
            <a:r>
              <a:rPr lang="en-US" sz="900" b="1" spc="25" dirty="0" smtClean="0">
                <a:latin typeface="Tw Cen MT"/>
                <a:cs typeface="Tw Cen MT"/>
              </a:rPr>
              <a:t> </a:t>
            </a:r>
            <a:r>
              <a:rPr lang="en-US" sz="900" b="1" spc="-10" dirty="0" smtClean="0">
                <a:latin typeface="Tw Cen MT"/>
                <a:cs typeface="Tw Cen MT"/>
              </a:rPr>
              <a:t>high); </a:t>
            </a:r>
            <a:r>
              <a:rPr lang="en-US" sz="900" b="1" dirty="0" err="1" smtClean="0">
                <a:latin typeface="Tw Cen MT"/>
                <a:cs typeface="Tw Cen MT"/>
              </a:rPr>
              <a:t>digitalwrite</a:t>
            </a:r>
            <a:r>
              <a:rPr lang="en-US" sz="900" b="1" dirty="0" smtClean="0">
                <a:latin typeface="Tw Cen MT"/>
                <a:cs typeface="Tw Cen MT"/>
              </a:rPr>
              <a:t>(g1,</a:t>
            </a:r>
            <a:r>
              <a:rPr lang="en-US" sz="900" b="1" spc="3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(y1,</a:t>
            </a:r>
            <a:r>
              <a:rPr lang="en-US" sz="900" b="1" spc="2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(r2,</a:t>
            </a:r>
            <a:r>
              <a:rPr lang="en-US" sz="900" b="1" spc="25"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(g2,</a:t>
            </a:r>
            <a:r>
              <a:rPr lang="en-US" sz="900" b="1" spc="30" dirty="0" smtClean="0">
                <a:latin typeface="Tw Cen MT"/>
                <a:cs typeface="Tw Cen MT"/>
              </a:rPr>
              <a:t> </a:t>
            </a:r>
            <a:r>
              <a:rPr lang="en-US" sz="900" b="1" spc="-10" dirty="0" smtClean="0">
                <a:latin typeface="Tw Cen MT"/>
                <a:cs typeface="Tw Cen MT"/>
              </a:rPr>
              <a:t>high); </a:t>
            </a:r>
            <a:r>
              <a:rPr lang="en-US" sz="900" b="1" dirty="0" err="1" smtClean="0">
                <a:latin typeface="Tw Cen MT"/>
                <a:cs typeface="Tw Cen MT"/>
              </a:rPr>
              <a:t>digitalwrite</a:t>
            </a:r>
            <a:r>
              <a:rPr lang="en-US" sz="900" b="1" dirty="0" smtClean="0">
                <a:latin typeface="Tw Cen MT"/>
                <a:cs typeface="Tw Cen MT"/>
              </a:rPr>
              <a:t>(y2,</a:t>
            </a:r>
            <a:r>
              <a:rPr lang="en-US" sz="900" b="1" spc="2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(r3,</a:t>
            </a:r>
            <a:r>
              <a:rPr lang="en-US" sz="900" b="1" spc="25"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(g3,</a:t>
            </a:r>
            <a:r>
              <a:rPr lang="en-US" sz="900" b="1" spc="3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(y3,</a:t>
            </a:r>
            <a:r>
              <a:rPr lang="en-US" sz="900" b="1" spc="20" dirty="0" smtClean="0">
                <a:latin typeface="Tw Cen MT"/>
                <a:cs typeface="Tw Cen MT"/>
              </a:rPr>
              <a:t> </a:t>
            </a:r>
            <a:r>
              <a:rPr lang="en-US" sz="900" b="1" spc="-10" dirty="0" smtClean="0">
                <a:latin typeface="Tw Cen MT"/>
                <a:cs typeface="Tw Cen MT"/>
              </a:rPr>
              <a:t>high); </a:t>
            </a:r>
            <a:r>
              <a:rPr lang="en-US" sz="900" b="1" dirty="0" err="1" smtClean="0">
                <a:latin typeface="Tw Cen MT"/>
                <a:cs typeface="Tw Cen MT"/>
              </a:rPr>
              <a:t>digitalwrite</a:t>
            </a:r>
            <a:r>
              <a:rPr lang="en-US" sz="900" b="1" dirty="0" smtClean="0">
                <a:latin typeface="Tw Cen MT"/>
                <a:cs typeface="Tw Cen MT"/>
              </a:rPr>
              <a:t>(r4,</a:t>
            </a:r>
            <a:r>
              <a:rPr lang="en-US" sz="900" b="1" spc="25" dirty="0" smtClean="0">
                <a:latin typeface="Tw Cen MT"/>
                <a:cs typeface="Tw Cen MT"/>
              </a:rPr>
              <a:t> </a:t>
            </a:r>
            <a:r>
              <a:rPr lang="en-US" sz="900" b="1" spc="-10" dirty="0" smtClean="0">
                <a:latin typeface="Tw Cen MT"/>
                <a:cs typeface="Tw Cen MT"/>
              </a:rPr>
              <a:t>high); </a:t>
            </a:r>
            <a:r>
              <a:rPr lang="en-US" sz="900" b="1" dirty="0" err="1" smtClean="0">
                <a:latin typeface="Tw Cen MT"/>
                <a:cs typeface="Tw Cen MT"/>
              </a:rPr>
              <a:t>digitalwrite</a:t>
            </a:r>
            <a:r>
              <a:rPr lang="en-US" sz="900" b="1" dirty="0" smtClean="0">
                <a:latin typeface="Tw Cen MT"/>
                <a:cs typeface="Tw Cen MT"/>
              </a:rPr>
              <a:t>(g4,</a:t>
            </a:r>
            <a:r>
              <a:rPr lang="en-US" sz="900" b="1" spc="3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(y4,</a:t>
            </a:r>
            <a:r>
              <a:rPr lang="en-US" sz="900" b="1" spc="20" dirty="0" smtClean="0">
                <a:latin typeface="Tw Cen MT"/>
                <a:cs typeface="Tw Cen MT"/>
              </a:rPr>
              <a:t> </a:t>
            </a:r>
            <a:r>
              <a:rPr lang="en-US" sz="900" b="1" spc="-20" dirty="0" smtClean="0">
                <a:latin typeface="Tw Cen MT"/>
                <a:cs typeface="Tw Cen MT"/>
              </a:rPr>
              <a:t>low); </a:t>
            </a:r>
            <a:r>
              <a:rPr lang="en-US" sz="900" b="1" spc="-10" dirty="0" smtClean="0">
                <a:latin typeface="Tw Cen MT"/>
                <a:cs typeface="Tw Cen MT"/>
              </a:rPr>
              <a:t>delay(3000);</a:t>
            </a:r>
            <a:endParaRPr lang="en-US" sz="900" b="1" dirty="0" smtClean="0">
              <a:latin typeface="Tw Cen MT"/>
              <a:cs typeface="Tw Cen MT"/>
            </a:endParaRPr>
          </a:p>
          <a:p>
            <a:pPr marL="139065">
              <a:lnSpc>
                <a:spcPct val="100000"/>
              </a:lnSpc>
              <a:spcBef>
                <a:spcPts val="5"/>
              </a:spcBef>
            </a:pPr>
            <a:r>
              <a:rPr lang="en-US" sz="900" b="1" dirty="0" smtClean="0">
                <a:latin typeface="Tw Cen MT"/>
                <a:cs typeface="Tw Cen MT"/>
              </a:rPr>
              <a:t>}</a:t>
            </a:r>
          </a:p>
          <a:p>
            <a:pPr marL="203200" marR="908685" indent="-127000">
              <a:lnSpc>
                <a:spcPct val="100000"/>
              </a:lnSpc>
            </a:pPr>
            <a:r>
              <a:rPr lang="en-US" sz="900" b="1" dirty="0" err="1" smtClean="0">
                <a:latin typeface="Tw Cen MT"/>
                <a:cs typeface="Tw Cen MT"/>
              </a:rPr>
              <a:t>Digitalwrite</a:t>
            </a:r>
            <a:r>
              <a:rPr lang="en-US" sz="900" b="1" dirty="0" smtClean="0">
                <a:latin typeface="Tw Cen MT"/>
                <a:cs typeface="Tw Cen MT"/>
              </a:rPr>
              <a:t>(r3,</a:t>
            </a:r>
            <a:r>
              <a:rPr lang="en-US" sz="900" b="1" spc="-10" dirty="0" smtClean="0">
                <a:latin typeface="Tw Cen MT"/>
                <a:cs typeface="Tw Cen MT"/>
              </a:rPr>
              <a:t> high); </a:t>
            </a:r>
            <a:r>
              <a:rPr lang="en-US" sz="900" b="1" dirty="0" err="1" smtClean="0">
                <a:latin typeface="Tw Cen MT"/>
                <a:cs typeface="Tw Cen MT"/>
              </a:rPr>
              <a:t>digitalwrite</a:t>
            </a:r>
            <a:r>
              <a:rPr lang="en-US" sz="900" b="1" dirty="0" smtClean="0">
                <a:latin typeface="Tw Cen MT"/>
                <a:cs typeface="Tw Cen MT"/>
              </a:rPr>
              <a:t>(g3,</a:t>
            </a:r>
            <a:r>
              <a:rPr lang="en-US" sz="900" b="1" spc="2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(y3,</a:t>
            </a:r>
            <a:r>
              <a:rPr lang="en-US" sz="900" b="1" spc="1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(r4,</a:t>
            </a:r>
            <a:r>
              <a:rPr lang="en-US" sz="900" b="1" spc="15"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(g4,</a:t>
            </a:r>
            <a:r>
              <a:rPr lang="en-US" sz="900" b="1" spc="30" dirty="0" smtClean="0">
                <a:latin typeface="Tw Cen MT"/>
                <a:cs typeface="Tw Cen MT"/>
              </a:rPr>
              <a:t> </a:t>
            </a:r>
            <a:r>
              <a:rPr lang="en-US" sz="900" b="1" spc="-10" dirty="0" smtClean="0">
                <a:latin typeface="Tw Cen MT"/>
                <a:cs typeface="Tw Cen MT"/>
              </a:rPr>
              <a:t>high); </a:t>
            </a:r>
            <a:r>
              <a:rPr lang="en-US" sz="900" b="1" dirty="0" err="1" smtClean="0">
                <a:latin typeface="Tw Cen MT"/>
                <a:cs typeface="Tw Cen MT"/>
              </a:rPr>
              <a:t>digitalwrite</a:t>
            </a:r>
            <a:r>
              <a:rPr lang="en-US" sz="900" b="1" dirty="0" smtClean="0">
                <a:latin typeface="Tw Cen MT"/>
                <a:cs typeface="Tw Cen MT"/>
              </a:rPr>
              <a:t>(y4,</a:t>
            </a:r>
            <a:r>
              <a:rPr lang="en-US" sz="900" b="1" spc="10" dirty="0" smtClean="0">
                <a:latin typeface="Tw Cen MT"/>
                <a:cs typeface="Tw Cen MT"/>
              </a:rPr>
              <a:t> </a:t>
            </a:r>
            <a:r>
              <a:rPr lang="en-US" sz="900" b="1" spc="-20" dirty="0" smtClean="0">
                <a:latin typeface="Tw Cen MT"/>
                <a:cs typeface="Tw Cen MT"/>
              </a:rPr>
              <a:t>low); </a:t>
            </a:r>
            <a:r>
              <a:rPr lang="en-US" sz="900" b="1" spc="-10" dirty="0" smtClean="0">
                <a:latin typeface="Tw Cen MT"/>
                <a:cs typeface="Tw Cen MT"/>
              </a:rPr>
              <a:t>delay(3000);</a:t>
            </a:r>
            <a:endParaRPr lang="en-US" sz="900" b="1" dirty="0" smtClean="0">
              <a:latin typeface="Tw Cen MT"/>
              <a:cs typeface="Tw Cen MT"/>
            </a:endParaRPr>
          </a:p>
          <a:p>
            <a:pPr marL="139065">
              <a:lnSpc>
                <a:spcPct val="100000"/>
              </a:lnSpc>
            </a:pPr>
            <a:r>
              <a:rPr lang="en-US" sz="900" b="1" dirty="0" smtClean="0">
                <a:latin typeface="Tw Cen MT"/>
                <a:cs typeface="Tw Cen MT"/>
              </a:rPr>
              <a:t>}</a:t>
            </a:r>
          </a:p>
          <a:p>
            <a:pPr marL="12700">
              <a:lnSpc>
                <a:spcPct val="100000"/>
              </a:lnSpc>
            </a:pPr>
            <a:r>
              <a:rPr lang="en-US" sz="900" b="1" dirty="0" smtClean="0">
                <a:latin typeface="Tw Cen MT"/>
                <a:cs typeface="Tw Cen MT"/>
              </a:rPr>
              <a:t>}</a:t>
            </a:r>
          </a:p>
          <a:p>
            <a:pPr marL="12700" marR="1651635">
              <a:lnSpc>
                <a:spcPct val="100000"/>
              </a:lnSpc>
            </a:pPr>
            <a:r>
              <a:rPr lang="en-US" sz="900" b="1" dirty="0" err="1" smtClean="0">
                <a:latin typeface="Tw Cen MT"/>
                <a:cs typeface="Tw Cen MT"/>
              </a:rPr>
              <a:t>Int</a:t>
            </a:r>
            <a:r>
              <a:rPr lang="en-US" sz="900" b="1" spc="15" dirty="0" smtClean="0">
                <a:latin typeface="Tw Cen MT"/>
                <a:cs typeface="Tw Cen MT"/>
              </a:rPr>
              <a:t> </a:t>
            </a:r>
            <a:r>
              <a:rPr lang="en-US" sz="900" b="1" spc="-10" dirty="0" smtClean="0">
                <a:latin typeface="Tw Cen MT"/>
                <a:cs typeface="Tw Cen MT"/>
              </a:rPr>
              <a:t>code=0; </a:t>
            </a:r>
            <a:r>
              <a:rPr lang="en-US" sz="900" b="1" dirty="0" smtClean="0">
                <a:latin typeface="Tw Cen MT"/>
                <a:cs typeface="Tw Cen MT"/>
              </a:rPr>
              <a:t>void loop()</a:t>
            </a:r>
            <a:r>
              <a:rPr lang="en-US" sz="900" b="1" spc="15" dirty="0" smtClean="0">
                <a:latin typeface="Tw Cen MT"/>
                <a:cs typeface="Tw Cen MT"/>
              </a:rPr>
              <a:t> </a:t>
            </a:r>
            <a:r>
              <a:rPr lang="en-US" sz="900" b="1" spc="-50" dirty="0" smtClean="0">
                <a:latin typeface="Tw Cen MT"/>
                <a:cs typeface="Tw Cen MT"/>
              </a:rPr>
              <a:t>{</a:t>
            </a:r>
            <a:endParaRPr lang="en-US" sz="900" b="1" dirty="0" smtClean="0">
              <a:latin typeface="Tw Cen MT"/>
              <a:cs typeface="Tw Cen MT"/>
            </a:endParaRPr>
          </a:p>
          <a:p>
            <a:pPr marL="76200" marR="5080">
              <a:lnSpc>
                <a:spcPct val="100000"/>
              </a:lnSpc>
              <a:spcBef>
                <a:spcPts val="5"/>
              </a:spcBef>
            </a:pPr>
            <a:r>
              <a:rPr lang="en-US" sz="900" b="1" dirty="0" smtClean="0">
                <a:latin typeface="Tw Cen MT"/>
                <a:cs typeface="Tw Cen MT"/>
              </a:rPr>
              <a:t>//</a:t>
            </a:r>
            <a:r>
              <a:rPr lang="en-US" sz="900" b="1" spc="-25" dirty="0" smtClean="0">
                <a:latin typeface="Tw Cen MT"/>
                <a:cs typeface="Tw Cen MT"/>
              </a:rPr>
              <a:t> </a:t>
            </a:r>
            <a:r>
              <a:rPr lang="en-US" sz="900" b="1" dirty="0" smtClean="0">
                <a:latin typeface="Tw Cen MT"/>
                <a:cs typeface="Tw Cen MT"/>
              </a:rPr>
              <a:t>put</a:t>
            </a:r>
            <a:r>
              <a:rPr lang="en-US" sz="900" b="1" spc="20" dirty="0" smtClean="0">
                <a:latin typeface="Tw Cen MT"/>
                <a:cs typeface="Tw Cen MT"/>
              </a:rPr>
              <a:t> </a:t>
            </a:r>
            <a:r>
              <a:rPr lang="en-US" sz="900" b="1" dirty="0" smtClean="0">
                <a:latin typeface="Tw Cen MT"/>
                <a:cs typeface="Tw Cen MT"/>
              </a:rPr>
              <a:t>your</a:t>
            </a:r>
            <a:r>
              <a:rPr lang="en-US" sz="900" b="1" spc="-10" dirty="0" smtClean="0">
                <a:latin typeface="Tw Cen MT"/>
                <a:cs typeface="Tw Cen MT"/>
              </a:rPr>
              <a:t> </a:t>
            </a:r>
            <a:r>
              <a:rPr lang="en-US" sz="900" b="1" dirty="0" smtClean="0">
                <a:latin typeface="Tw Cen MT"/>
                <a:cs typeface="Tw Cen MT"/>
              </a:rPr>
              <a:t>main</a:t>
            </a:r>
            <a:r>
              <a:rPr lang="en-US" sz="900" b="1" spc="25" dirty="0" smtClean="0">
                <a:latin typeface="Tw Cen MT"/>
                <a:cs typeface="Tw Cen MT"/>
              </a:rPr>
              <a:t> </a:t>
            </a:r>
            <a:r>
              <a:rPr lang="en-US" sz="900" b="1" dirty="0" smtClean="0">
                <a:latin typeface="Tw Cen MT"/>
                <a:cs typeface="Tw Cen MT"/>
              </a:rPr>
              <a:t>code</a:t>
            </a:r>
            <a:r>
              <a:rPr lang="en-US" sz="900" b="1" spc="-5" dirty="0" smtClean="0">
                <a:latin typeface="Tw Cen MT"/>
                <a:cs typeface="Tw Cen MT"/>
              </a:rPr>
              <a:t> </a:t>
            </a:r>
            <a:r>
              <a:rPr lang="en-US" sz="900" b="1" dirty="0" smtClean="0">
                <a:latin typeface="Tw Cen MT"/>
                <a:cs typeface="Tw Cen MT"/>
              </a:rPr>
              <a:t>here,</a:t>
            </a:r>
            <a:r>
              <a:rPr lang="en-US" sz="900" b="1" spc="-5" dirty="0" smtClean="0">
                <a:latin typeface="Tw Cen MT"/>
                <a:cs typeface="Tw Cen MT"/>
              </a:rPr>
              <a:t> </a:t>
            </a:r>
            <a:r>
              <a:rPr lang="en-US" sz="900" b="1" dirty="0" smtClean="0">
                <a:latin typeface="Tw Cen MT"/>
                <a:cs typeface="Tw Cen MT"/>
              </a:rPr>
              <a:t>to</a:t>
            </a:r>
            <a:r>
              <a:rPr lang="en-US" sz="900" b="1" spc="5" dirty="0" smtClean="0">
                <a:latin typeface="Tw Cen MT"/>
                <a:cs typeface="Tw Cen MT"/>
              </a:rPr>
              <a:t> </a:t>
            </a:r>
            <a:r>
              <a:rPr lang="en-US" sz="900" b="1" dirty="0" smtClean="0">
                <a:latin typeface="Tw Cen MT"/>
                <a:cs typeface="Tw Cen MT"/>
              </a:rPr>
              <a:t>run</a:t>
            </a:r>
            <a:r>
              <a:rPr lang="en-US" sz="900" b="1" spc="15" dirty="0" smtClean="0">
                <a:latin typeface="Tw Cen MT"/>
                <a:cs typeface="Tw Cen MT"/>
              </a:rPr>
              <a:t> </a:t>
            </a:r>
            <a:r>
              <a:rPr lang="en-US" sz="900" b="1" spc="-10" dirty="0" smtClean="0">
                <a:latin typeface="Tw Cen MT"/>
                <a:cs typeface="Tw Cen MT"/>
              </a:rPr>
              <a:t>repeatedly: if(</a:t>
            </a:r>
            <a:r>
              <a:rPr lang="en-US" sz="900" b="1" spc="-10" dirty="0" err="1" smtClean="0">
                <a:latin typeface="Tw Cen MT"/>
                <a:cs typeface="Tw Cen MT"/>
              </a:rPr>
              <a:t>irreceiver.Decode</a:t>
            </a:r>
            <a:r>
              <a:rPr lang="en-US" sz="900" b="1" spc="-10" dirty="0" smtClean="0">
                <a:latin typeface="Tw Cen MT"/>
                <a:cs typeface="Tw Cen MT"/>
              </a:rPr>
              <a:t>()){</a:t>
            </a:r>
            <a:endParaRPr lang="en-US" sz="900" b="1" dirty="0" smtClean="0">
              <a:latin typeface="Tw Cen MT"/>
              <a:cs typeface="Tw Cen MT"/>
            </a:endParaRPr>
          </a:p>
          <a:p>
            <a:pPr marL="139065" marR="117475">
              <a:lnSpc>
                <a:spcPct val="100000"/>
              </a:lnSpc>
            </a:pPr>
            <a:r>
              <a:rPr lang="en-US" sz="900" b="1" spc="-10" dirty="0" err="1" smtClean="0">
                <a:latin typeface="Tw Cen MT"/>
                <a:cs typeface="Tw Cen MT"/>
              </a:rPr>
              <a:t>Irreceiver.Resume</a:t>
            </a:r>
            <a:r>
              <a:rPr lang="en-US" sz="900" b="1" spc="-10" dirty="0" smtClean="0">
                <a:latin typeface="Tw Cen MT"/>
                <a:cs typeface="Tw Cen MT"/>
              </a:rPr>
              <a:t>(); code=</a:t>
            </a:r>
            <a:r>
              <a:rPr lang="en-US" sz="900" b="1" spc="-10" dirty="0" err="1" smtClean="0">
                <a:latin typeface="Tw Cen MT"/>
                <a:cs typeface="Tw Cen MT"/>
              </a:rPr>
              <a:t>irreceiver.Decodedirdata.Command</a:t>
            </a:r>
            <a:r>
              <a:rPr lang="en-US" sz="900" b="1" spc="-10" dirty="0" smtClean="0">
                <a:latin typeface="Tw Cen MT"/>
                <a:cs typeface="Tw Cen MT"/>
              </a:rPr>
              <a:t>; alert(code);</a:t>
            </a:r>
            <a:endParaRPr lang="en-US" sz="900" b="1" dirty="0" smtClean="0">
              <a:latin typeface="Tw Cen MT"/>
              <a:cs typeface="Tw Cen MT"/>
            </a:endParaRPr>
          </a:p>
          <a:p>
            <a:pPr marL="76200">
              <a:lnSpc>
                <a:spcPct val="100000"/>
              </a:lnSpc>
            </a:pPr>
            <a:r>
              <a:rPr lang="en-US" sz="900" b="1" dirty="0" smtClean="0">
                <a:latin typeface="Tw Cen MT"/>
                <a:cs typeface="Tw Cen MT"/>
              </a:rPr>
              <a:t>}</a:t>
            </a:r>
          </a:p>
          <a:p>
            <a:pPr marL="76200" marR="1035050">
              <a:lnSpc>
                <a:spcPct val="100000"/>
              </a:lnSpc>
            </a:pPr>
            <a:r>
              <a:rPr lang="en-US" sz="900" b="1" dirty="0" err="1" smtClean="0">
                <a:latin typeface="Tw Cen MT"/>
                <a:cs typeface="Tw Cen MT"/>
              </a:rPr>
              <a:t>Digitalwrite</a:t>
            </a:r>
            <a:r>
              <a:rPr lang="en-US" sz="900" b="1" dirty="0" smtClean="0">
                <a:latin typeface="Tw Cen MT"/>
                <a:cs typeface="Tw Cen MT"/>
              </a:rPr>
              <a:t>(r1,</a:t>
            </a:r>
            <a:r>
              <a:rPr lang="en-US" sz="900" b="1" spc="1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(g1,</a:t>
            </a:r>
            <a:r>
              <a:rPr lang="en-US" sz="900" b="1" spc="25" dirty="0" smtClean="0">
                <a:latin typeface="Tw Cen MT"/>
                <a:cs typeface="Tw Cen MT"/>
              </a:rPr>
              <a:t> </a:t>
            </a:r>
            <a:r>
              <a:rPr lang="en-US" sz="900" b="1" spc="-10" dirty="0" smtClean="0">
                <a:latin typeface="Tw Cen MT"/>
                <a:cs typeface="Tw Cen MT"/>
              </a:rPr>
              <a:t>high); </a:t>
            </a:r>
            <a:r>
              <a:rPr lang="en-US" sz="900" b="1" dirty="0" err="1" smtClean="0">
                <a:latin typeface="Tw Cen MT"/>
                <a:cs typeface="Tw Cen MT"/>
              </a:rPr>
              <a:t>digitalwrite</a:t>
            </a:r>
            <a:r>
              <a:rPr lang="en-US" sz="900" b="1" dirty="0" smtClean="0">
                <a:latin typeface="Tw Cen MT"/>
                <a:cs typeface="Tw Cen MT"/>
              </a:rPr>
              <a:t>(y1,</a:t>
            </a:r>
            <a:r>
              <a:rPr lang="en-US" sz="900" b="1" spc="1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(r2,</a:t>
            </a:r>
            <a:r>
              <a:rPr lang="en-US" sz="900" b="1" spc="10" dirty="0" smtClean="0">
                <a:latin typeface="Tw Cen MT"/>
                <a:cs typeface="Tw Cen MT"/>
              </a:rPr>
              <a:t> </a:t>
            </a:r>
            <a:r>
              <a:rPr lang="en-US" sz="900" b="1" spc="-20" dirty="0" smtClean="0">
                <a:latin typeface="Tw Cen MT"/>
                <a:cs typeface="Tw Cen MT"/>
              </a:rPr>
              <a:t>low); </a:t>
            </a:r>
            <a:r>
              <a:rPr lang="en-US" sz="900" b="1" dirty="0" err="1" smtClean="0">
                <a:latin typeface="Tw Cen MT"/>
                <a:cs typeface="Tw Cen MT"/>
              </a:rPr>
              <a:t>digitalwrite</a:t>
            </a:r>
            <a:r>
              <a:rPr lang="en-US" sz="900" b="1" dirty="0" smtClean="0">
                <a:latin typeface="Tw Cen MT"/>
                <a:cs typeface="Tw Cen MT"/>
              </a:rPr>
              <a:t>(g2,</a:t>
            </a:r>
            <a:r>
              <a:rPr lang="en-US" sz="900" b="1" spc="25" dirty="0" smtClean="0">
                <a:latin typeface="Tw Cen MT"/>
                <a:cs typeface="Tw Cen MT"/>
              </a:rPr>
              <a:t> </a:t>
            </a:r>
            <a:r>
              <a:rPr lang="en-US" sz="900" b="1" spc="-10" dirty="0" smtClean="0">
                <a:latin typeface="Tw Cen MT"/>
                <a:cs typeface="Tw Cen MT"/>
              </a:rPr>
              <a:t>low);</a:t>
            </a:r>
            <a:endParaRPr lang="en-US" sz="900" b="1" dirty="0">
              <a:latin typeface="Tw Cen MT"/>
              <a:cs typeface="Tw Cen M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8832" y="452755"/>
            <a:ext cx="943610" cy="259686"/>
          </a:xfrm>
          <a:prstGeom prst="rect">
            <a:avLst/>
          </a:prstGeom>
        </p:spPr>
        <p:txBody>
          <a:bodyPr vert="horz" wrap="square" lIns="0" tIns="13335" rIns="0" bIns="0" rtlCol="0">
            <a:spAutoFit/>
          </a:bodyPr>
          <a:lstStyle/>
          <a:p>
            <a:pPr marL="12700">
              <a:lnSpc>
                <a:spcPct val="100000"/>
              </a:lnSpc>
              <a:spcBef>
                <a:spcPts val="105"/>
              </a:spcBef>
            </a:pPr>
            <a:r>
              <a:rPr sz="800" b="1" dirty="0">
                <a:latin typeface="Tw Cen MT"/>
                <a:cs typeface="Tw Cen MT"/>
              </a:rPr>
              <a:t>Digitalwrite(r3,</a:t>
            </a:r>
            <a:r>
              <a:rPr sz="800" b="1" spc="-65" dirty="0">
                <a:latin typeface="Tw Cen MT"/>
                <a:cs typeface="Tw Cen MT"/>
              </a:rPr>
              <a:t> </a:t>
            </a:r>
            <a:r>
              <a:rPr sz="800" b="1" spc="-10" dirty="0">
                <a:latin typeface="Tw Cen MT"/>
                <a:cs typeface="Tw Cen MT"/>
              </a:rPr>
              <a:t>HIGH);</a:t>
            </a:r>
            <a:endParaRPr sz="800" b="1">
              <a:latin typeface="Tw Cen MT"/>
              <a:cs typeface="Tw Cen MT"/>
            </a:endParaRPr>
          </a:p>
        </p:txBody>
      </p:sp>
      <p:sp>
        <p:nvSpPr>
          <p:cNvPr id="3" name="object 3"/>
          <p:cNvSpPr txBox="1"/>
          <p:nvPr/>
        </p:nvSpPr>
        <p:spPr>
          <a:xfrm>
            <a:off x="783132" y="701166"/>
            <a:ext cx="960119" cy="136576"/>
          </a:xfrm>
          <a:prstGeom prst="rect">
            <a:avLst/>
          </a:prstGeom>
        </p:spPr>
        <p:txBody>
          <a:bodyPr vert="horz" wrap="square" lIns="0" tIns="13335" rIns="0" bIns="0" rtlCol="0">
            <a:spAutoFit/>
          </a:bodyPr>
          <a:lstStyle/>
          <a:p>
            <a:pPr marL="12700">
              <a:lnSpc>
                <a:spcPct val="100000"/>
              </a:lnSpc>
              <a:spcBef>
                <a:spcPts val="105"/>
              </a:spcBef>
            </a:pPr>
            <a:r>
              <a:rPr sz="800" b="1" spc="-10" dirty="0">
                <a:latin typeface="Tw Cen MT"/>
                <a:cs typeface="Tw Cen MT"/>
              </a:rPr>
              <a:t>Digitalwrite(g3,</a:t>
            </a:r>
            <a:r>
              <a:rPr sz="800" b="1" spc="85" dirty="0">
                <a:latin typeface="Tw Cen MT"/>
                <a:cs typeface="Tw Cen MT"/>
              </a:rPr>
              <a:t> </a:t>
            </a:r>
            <a:r>
              <a:rPr sz="800" b="1" spc="-10" dirty="0">
                <a:latin typeface="Tw Cen MT"/>
                <a:cs typeface="Tw Cen MT"/>
              </a:rPr>
              <a:t>LOW);</a:t>
            </a:r>
            <a:endParaRPr sz="800" b="1">
              <a:latin typeface="Tw Cen MT"/>
              <a:cs typeface="Tw Cen MT"/>
            </a:endParaRPr>
          </a:p>
        </p:txBody>
      </p:sp>
      <p:sp>
        <p:nvSpPr>
          <p:cNvPr id="4" name="object 4"/>
          <p:cNvSpPr txBox="1"/>
          <p:nvPr/>
        </p:nvSpPr>
        <p:spPr>
          <a:xfrm>
            <a:off x="783132" y="951102"/>
            <a:ext cx="955675" cy="136576"/>
          </a:xfrm>
          <a:prstGeom prst="rect">
            <a:avLst/>
          </a:prstGeom>
        </p:spPr>
        <p:txBody>
          <a:bodyPr vert="horz" wrap="square" lIns="0" tIns="13335" rIns="0" bIns="0" rtlCol="0">
            <a:spAutoFit/>
          </a:bodyPr>
          <a:lstStyle/>
          <a:p>
            <a:pPr marL="12700">
              <a:lnSpc>
                <a:spcPct val="100000"/>
              </a:lnSpc>
              <a:spcBef>
                <a:spcPts val="105"/>
              </a:spcBef>
            </a:pPr>
            <a:r>
              <a:rPr sz="800" b="1" spc="-10" dirty="0">
                <a:latin typeface="Tw Cen MT"/>
                <a:cs typeface="Tw Cen MT"/>
              </a:rPr>
              <a:t>Digitalwrite(y3,</a:t>
            </a:r>
            <a:r>
              <a:rPr sz="800" b="1" spc="85" dirty="0">
                <a:latin typeface="Tw Cen MT"/>
                <a:cs typeface="Tw Cen MT"/>
              </a:rPr>
              <a:t> </a:t>
            </a:r>
            <a:r>
              <a:rPr sz="800" b="1" spc="-10" dirty="0">
                <a:latin typeface="Tw Cen MT"/>
                <a:cs typeface="Tw Cen MT"/>
              </a:rPr>
              <a:t>LOW);</a:t>
            </a:r>
            <a:endParaRPr sz="800" b="1">
              <a:latin typeface="Tw Cen MT"/>
              <a:cs typeface="Tw Cen MT"/>
            </a:endParaRPr>
          </a:p>
        </p:txBody>
      </p:sp>
      <p:sp>
        <p:nvSpPr>
          <p:cNvPr id="5" name="object 5"/>
          <p:cNvSpPr txBox="1"/>
          <p:nvPr/>
        </p:nvSpPr>
        <p:spPr>
          <a:xfrm>
            <a:off x="783132" y="1199514"/>
            <a:ext cx="940435" cy="136576"/>
          </a:xfrm>
          <a:prstGeom prst="rect">
            <a:avLst/>
          </a:prstGeom>
        </p:spPr>
        <p:txBody>
          <a:bodyPr vert="horz" wrap="square" lIns="0" tIns="13335" rIns="0" bIns="0" rtlCol="0">
            <a:spAutoFit/>
          </a:bodyPr>
          <a:lstStyle/>
          <a:p>
            <a:pPr marL="12700">
              <a:lnSpc>
                <a:spcPct val="100000"/>
              </a:lnSpc>
              <a:spcBef>
                <a:spcPts val="105"/>
              </a:spcBef>
            </a:pPr>
            <a:r>
              <a:rPr sz="800" b="1" dirty="0">
                <a:latin typeface="Tw Cen MT"/>
                <a:cs typeface="Tw Cen MT"/>
              </a:rPr>
              <a:t>Digitalwrite(r4,</a:t>
            </a:r>
            <a:r>
              <a:rPr sz="800" b="1" spc="-65" dirty="0">
                <a:latin typeface="Tw Cen MT"/>
                <a:cs typeface="Tw Cen MT"/>
              </a:rPr>
              <a:t> </a:t>
            </a:r>
            <a:r>
              <a:rPr sz="800" b="1" spc="-10" dirty="0">
                <a:latin typeface="Tw Cen MT"/>
                <a:cs typeface="Tw Cen MT"/>
              </a:rPr>
              <a:t>LOW);</a:t>
            </a:r>
            <a:endParaRPr sz="800" b="1">
              <a:latin typeface="Tw Cen MT"/>
              <a:cs typeface="Tw Cen MT"/>
            </a:endParaRPr>
          </a:p>
        </p:txBody>
      </p:sp>
      <p:sp>
        <p:nvSpPr>
          <p:cNvPr id="6" name="object 6"/>
          <p:cNvSpPr txBox="1"/>
          <p:nvPr/>
        </p:nvSpPr>
        <p:spPr>
          <a:xfrm>
            <a:off x="783132" y="1447926"/>
            <a:ext cx="963294" cy="259686"/>
          </a:xfrm>
          <a:prstGeom prst="rect">
            <a:avLst/>
          </a:prstGeom>
        </p:spPr>
        <p:txBody>
          <a:bodyPr vert="horz" wrap="square" lIns="0" tIns="13335" rIns="0" bIns="0" rtlCol="0">
            <a:spAutoFit/>
          </a:bodyPr>
          <a:lstStyle/>
          <a:p>
            <a:pPr marL="12700">
              <a:lnSpc>
                <a:spcPct val="100000"/>
              </a:lnSpc>
              <a:spcBef>
                <a:spcPts val="105"/>
              </a:spcBef>
            </a:pPr>
            <a:r>
              <a:rPr sz="800" b="1" spc="-10" dirty="0">
                <a:latin typeface="Tw Cen MT"/>
                <a:cs typeface="Tw Cen MT"/>
              </a:rPr>
              <a:t>Digitalwrite(g4,</a:t>
            </a:r>
            <a:r>
              <a:rPr sz="800" b="1" spc="85" dirty="0">
                <a:latin typeface="Tw Cen MT"/>
                <a:cs typeface="Tw Cen MT"/>
              </a:rPr>
              <a:t> </a:t>
            </a:r>
            <a:r>
              <a:rPr sz="800" b="1" spc="-10" dirty="0">
                <a:latin typeface="Tw Cen MT"/>
                <a:cs typeface="Tw Cen MT"/>
              </a:rPr>
              <a:t>HIGH);</a:t>
            </a:r>
            <a:endParaRPr sz="800" b="1">
              <a:latin typeface="Tw Cen MT"/>
              <a:cs typeface="Tw Cen MT"/>
            </a:endParaRPr>
          </a:p>
        </p:txBody>
      </p:sp>
      <p:sp>
        <p:nvSpPr>
          <p:cNvPr id="7" name="object 7"/>
          <p:cNvSpPr txBox="1"/>
          <p:nvPr/>
        </p:nvSpPr>
        <p:spPr>
          <a:xfrm>
            <a:off x="783132" y="1697558"/>
            <a:ext cx="955675" cy="136576"/>
          </a:xfrm>
          <a:prstGeom prst="rect">
            <a:avLst/>
          </a:prstGeom>
        </p:spPr>
        <p:txBody>
          <a:bodyPr vert="horz" wrap="square" lIns="0" tIns="13335" rIns="0" bIns="0" rtlCol="0">
            <a:spAutoFit/>
          </a:bodyPr>
          <a:lstStyle/>
          <a:p>
            <a:pPr marL="12700">
              <a:lnSpc>
                <a:spcPct val="100000"/>
              </a:lnSpc>
              <a:spcBef>
                <a:spcPts val="105"/>
              </a:spcBef>
            </a:pPr>
            <a:r>
              <a:rPr sz="800" b="1" spc="-10" dirty="0">
                <a:latin typeface="Tw Cen MT"/>
                <a:cs typeface="Tw Cen MT"/>
              </a:rPr>
              <a:t>Digitalwrite(y4,</a:t>
            </a:r>
            <a:r>
              <a:rPr sz="800" b="1" spc="85" dirty="0">
                <a:latin typeface="Tw Cen MT"/>
                <a:cs typeface="Tw Cen MT"/>
              </a:rPr>
              <a:t> </a:t>
            </a:r>
            <a:r>
              <a:rPr sz="800" b="1" spc="-10" dirty="0">
                <a:latin typeface="Tw Cen MT"/>
                <a:cs typeface="Tw Cen MT"/>
              </a:rPr>
              <a:t>LOW);</a:t>
            </a:r>
            <a:endParaRPr sz="800" b="1">
              <a:latin typeface="Tw Cen MT"/>
              <a:cs typeface="Tw Cen MT"/>
            </a:endParaRPr>
          </a:p>
        </p:txBody>
      </p:sp>
      <p:sp>
        <p:nvSpPr>
          <p:cNvPr id="8" name="object 8"/>
          <p:cNvSpPr txBox="1"/>
          <p:nvPr/>
        </p:nvSpPr>
        <p:spPr>
          <a:xfrm>
            <a:off x="783132" y="1946529"/>
            <a:ext cx="575945" cy="136576"/>
          </a:xfrm>
          <a:prstGeom prst="rect">
            <a:avLst/>
          </a:prstGeom>
        </p:spPr>
        <p:txBody>
          <a:bodyPr vert="horz" wrap="square" lIns="0" tIns="13335" rIns="0" bIns="0" rtlCol="0">
            <a:spAutoFit/>
          </a:bodyPr>
          <a:lstStyle/>
          <a:p>
            <a:pPr marL="12700">
              <a:lnSpc>
                <a:spcPct val="100000"/>
              </a:lnSpc>
              <a:spcBef>
                <a:spcPts val="105"/>
              </a:spcBef>
            </a:pPr>
            <a:r>
              <a:rPr sz="800" b="1" spc="-10" dirty="0">
                <a:latin typeface="Tw Cen MT"/>
                <a:cs typeface="Tw Cen MT"/>
              </a:rPr>
              <a:t>Delay(3000);</a:t>
            </a:r>
            <a:endParaRPr sz="800" b="1">
              <a:latin typeface="Tw Cen MT"/>
              <a:cs typeface="Tw Cen MT"/>
            </a:endParaRPr>
          </a:p>
        </p:txBody>
      </p:sp>
      <p:sp>
        <p:nvSpPr>
          <p:cNvPr id="9" name="object 9"/>
          <p:cNvSpPr txBox="1"/>
          <p:nvPr/>
        </p:nvSpPr>
        <p:spPr>
          <a:xfrm>
            <a:off x="726744" y="2194941"/>
            <a:ext cx="59690" cy="136576"/>
          </a:xfrm>
          <a:prstGeom prst="rect">
            <a:avLst/>
          </a:prstGeom>
        </p:spPr>
        <p:txBody>
          <a:bodyPr vert="horz" wrap="square" lIns="0" tIns="13335" rIns="0" bIns="0" rtlCol="0">
            <a:spAutoFit/>
          </a:bodyPr>
          <a:lstStyle/>
          <a:p>
            <a:pPr marL="12700">
              <a:lnSpc>
                <a:spcPct val="100000"/>
              </a:lnSpc>
              <a:spcBef>
                <a:spcPts val="105"/>
              </a:spcBef>
            </a:pPr>
            <a:r>
              <a:rPr sz="800" b="1" dirty="0">
                <a:latin typeface="Tw Cen MT"/>
                <a:cs typeface="Tw Cen MT"/>
              </a:rPr>
              <a:t>}</a:t>
            </a:r>
            <a:endParaRPr sz="800" b="1">
              <a:latin typeface="Tw Cen MT"/>
              <a:cs typeface="Tw Cen MT"/>
            </a:endParaRPr>
          </a:p>
        </p:txBody>
      </p:sp>
      <p:sp>
        <p:nvSpPr>
          <p:cNvPr id="10" name="object 10"/>
          <p:cNvSpPr txBox="1"/>
          <p:nvPr/>
        </p:nvSpPr>
        <p:spPr>
          <a:xfrm>
            <a:off x="612444" y="2444876"/>
            <a:ext cx="59690" cy="136576"/>
          </a:xfrm>
          <a:prstGeom prst="rect">
            <a:avLst/>
          </a:prstGeom>
        </p:spPr>
        <p:txBody>
          <a:bodyPr vert="horz" wrap="square" lIns="0" tIns="13335" rIns="0" bIns="0" rtlCol="0">
            <a:spAutoFit/>
          </a:bodyPr>
          <a:lstStyle/>
          <a:p>
            <a:pPr marL="12700">
              <a:lnSpc>
                <a:spcPct val="100000"/>
              </a:lnSpc>
              <a:spcBef>
                <a:spcPts val="105"/>
              </a:spcBef>
            </a:pPr>
            <a:r>
              <a:rPr sz="800" b="1" dirty="0">
                <a:latin typeface="Tw Cen MT"/>
                <a:cs typeface="Tw Cen MT"/>
              </a:rPr>
              <a:t>}</a:t>
            </a:r>
            <a:endParaRPr sz="800" b="1">
              <a:latin typeface="Tw Cen MT"/>
              <a:cs typeface="Tw Cen MT"/>
            </a:endParaRPr>
          </a:p>
        </p:txBody>
      </p:sp>
      <p:sp>
        <p:nvSpPr>
          <p:cNvPr id="11" name="object 11"/>
          <p:cNvSpPr txBox="1"/>
          <p:nvPr/>
        </p:nvSpPr>
        <p:spPr>
          <a:xfrm>
            <a:off x="612444" y="2693288"/>
            <a:ext cx="499745" cy="136576"/>
          </a:xfrm>
          <a:prstGeom prst="rect">
            <a:avLst/>
          </a:prstGeom>
        </p:spPr>
        <p:txBody>
          <a:bodyPr vert="horz" wrap="square" lIns="0" tIns="13335" rIns="0" bIns="0" rtlCol="0">
            <a:spAutoFit/>
          </a:bodyPr>
          <a:lstStyle/>
          <a:p>
            <a:pPr marL="12700">
              <a:lnSpc>
                <a:spcPct val="100000"/>
              </a:lnSpc>
              <a:spcBef>
                <a:spcPts val="105"/>
              </a:spcBef>
            </a:pPr>
            <a:r>
              <a:rPr sz="800" b="1" dirty="0">
                <a:latin typeface="Tw Cen MT"/>
                <a:cs typeface="Tw Cen MT"/>
              </a:rPr>
              <a:t>Int</a:t>
            </a:r>
            <a:r>
              <a:rPr sz="800" b="1" spc="-15" dirty="0">
                <a:latin typeface="Tw Cen MT"/>
                <a:cs typeface="Tw Cen MT"/>
              </a:rPr>
              <a:t> </a:t>
            </a:r>
            <a:r>
              <a:rPr sz="800" b="1" spc="-10" dirty="0">
                <a:latin typeface="Tw Cen MT"/>
                <a:cs typeface="Tw Cen MT"/>
              </a:rPr>
              <a:t>code=0;</a:t>
            </a:r>
            <a:endParaRPr sz="800" b="1">
              <a:latin typeface="Tw Cen MT"/>
              <a:cs typeface="Tw Cen MT"/>
            </a:endParaRPr>
          </a:p>
        </p:txBody>
      </p:sp>
      <p:sp>
        <p:nvSpPr>
          <p:cNvPr id="12" name="object 12"/>
          <p:cNvSpPr txBox="1"/>
          <p:nvPr/>
        </p:nvSpPr>
        <p:spPr>
          <a:xfrm>
            <a:off x="612444" y="2941701"/>
            <a:ext cx="541020" cy="259686"/>
          </a:xfrm>
          <a:prstGeom prst="rect">
            <a:avLst/>
          </a:prstGeom>
        </p:spPr>
        <p:txBody>
          <a:bodyPr vert="horz" wrap="square" lIns="0" tIns="13335" rIns="0" bIns="0" rtlCol="0">
            <a:spAutoFit/>
          </a:bodyPr>
          <a:lstStyle/>
          <a:p>
            <a:pPr marL="12700">
              <a:lnSpc>
                <a:spcPct val="100000"/>
              </a:lnSpc>
              <a:spcBef>
                <a:spcPts val="105"/>
              </a:spcBef>
            </a:pPr>
            <a:r>
              <a:rPr sz="800" b="1" dirty="0">
                <a:latin typeface="Tw Cen MT"/>
                <a:cs typeface="Tw Cen MT"/>
              </a:rPr>
              <a:t>Void</a:t>
            </a:r>
            <a:r>
              <a:rPr sz="800" b="1" spc="-15" dirty="0">
                <a:latin typeface="Tw Cen MT"/>
                <a:cs typeface="Tw Cen MT"/>
              </a:rPr>
              <a:t> </a:t>
            </a:r>
            <a:r>
              <a:rPr sz="800" b="1" dirty="0">
                <a:latin typeface="Tw Cen MT"/>
                <a:cs typeface="Tw Cen MT"/>
              </a:rPr>
              <a:t>loop()</a:t>
            </a:r>
            <a:r>
              <a:rPr sz="800" b="1" spc="-35" dirty="0">
                <a:latin typeface="Tw Cen MT"/>
                <a:cs typeface="Tw Cen MT"/>
              </a:rPr>
              <a:t> </a:t>
            </a:r>
            <a:r>
              <a:rPr sz="800" b="1" spc="-50" dirty="0">
                <a:latin typeface="Tw Cen MT"/>
                <a:cs typeface="Tw Cen MT"/>
              </a:rPr>
              <a:t>{</a:t>
            </a:r>
            <a:endParaRPr sz="800" b="1">
              <a:latin typeface="Tw Cen MT"/>
              <a:cs typeface="Tw Cen MT"/>
            </a:endParaRPr>
          </a:p>
        </p:txBody>
      </p:sp>
      <p:sp>
        <p:nvSpPr>
          <p:cNvPr id="13" name="object 13"/>
          <p:cNvSpPr txBox="1"/>
          <p:nvPr/>
        </p:nvSpPr>
        <p:spPr>
          <a:xfrm>
            <a:off x="668832" y="3192018"/>
            <a:ext cx="1929764" cy="136576"/>
          </a:xfrm>
          <a:prstGeom prst="rect">
            <a:avLst/>
          </a:prstGeom>
        </p:spPr>
        <p:txBody>
          <a:bodyPr vert="horz" wrap="square" lIns="0" tIns="13335" rIns="0" bIns="0" rtlCol="0">
            <a:spAutoFit/>
          </a:bodyPr>
          <a:lstStyle/>
          <a:p>
            <a:pPr marL="12700">
              <a:lnSpc>
                <a:spcPct val="100000"/>
              </a:lnSpc>
              <a:spcBef>
                <a:spcPts val="105"/>
              </a:spcBef>
            </a:pPr>
            <a:r>
              <a:rPr sz="800" b="1" dirty="0">
                <a:latin typeface="Tw Cen MT"/>
                <a:cs typeface="Tw Cen MT"/>
              </a:rPr>
              <a:t>//</a:t>
            </a:r>
            <a:r>
              <a:rPr sz="800" b="1" spc="-5" dirty="0">
                <a:latin typeface="Tw Cen MT"/>
                <a:cs typeface="Tw Cen MT"/>
              </a:rPr>
              <a:t> </a:t>
            </a:r>
            <a:r>
              <a:rPr sz="800" b="1" dirty="0">
                <a:latin typeface="Tw Cen MT"/>
                <a:cs typeface="Tw Cen MT"/>
              </a:rPr>
              <a:t>put</a:t>
            </a:r>
            <a:r>
              <a:rPr sz="800" b="1" spc="-15" dirty="0">
                <a:latin typeface="Tw Cen MT"/>
                <a:cs typeface="Tw Cen MT"/>
              </a:rPr>
              <a:t> </a:t>
            </a:r>
            <a:r>
              <a:rPr sz="800" b="1" dirty="0">
                <a:latin typeface="Tw Cen MT"/>
                <a:cs typeface="Tw Cen MT"/>
              </a:rPr>
              <a:t>your</a:t>
            </a:r>
            <a:r>
              <a:rPr sz="800" b="1" spc="-30" dirty="0">
                <a:latin typeface="Tw Cen MT"/>
                <a:cs typeface="Tw Cen MT"/>
              </a:rPr>
              <a:t> </a:t>
            </a:r>
            <a:r>
              <a:rPr sz="800" b="1" dirty="0">
                <a:latin typeface="Tw Cen MT"/>
                <a:cs typeface="Tw Cen MT"/>
              </a:rPr>
              <a:t>main</a:t>
            </a:r>
            <a:r>
              <a:rPr sz="800" b="1" spc="-15" dirty="0">
                <a:latin typeface="Tw Cen MT"/>
                <a:cs typeface="Tw Cen MT"/>
              </a:rPr>
              <a:t> </a:t>
            </a:r>
            <a:r>
              <a:rPr sz="800" b="1" dirty="0">
                <a:latin typeface="Tw Cen MT"/>
                <a:cs typeface="Tw Cen MT"/>
              </a:rPr>
              <a:t>code</a:t>
            </a:r>
            <a:r>
              <a:rPr sz="800" b="1" spc="-20" dirty="0">
                <a:latin typeface="Tw Cen MT"/>
                <a:cs typeface="Tw Cen MT"/>
              </a:rPr>
              <a:t> </a:t>
            </a:r>
            <a:r>
              <a:rPr sz="800" b="1" dirty="0">
                <a:latin typeface="Tw Cen MT"/>
                <a:cs typeface="Tw Cen MT"/>
              </a:rPr>
              <a:t>here,</a:t>
            </a:r>
            <a:r>
              <a:rPr sz="800" b="1" spc="-20" dirty="0">
                <a:latin typeface="Tw Cen MT"/>
                <a:cs typeface="Tw Cen MT"/>
              </a:rPr>
              <a:t> </a:t>
            </a:r>
            <a:r>
              <a:rPr sz="800" b="1" dirty="0">
                <a:latin typeface="Tw Cen MT"/>
                <a:cs typeface="Tw Cen MT"/>
              </a:rPr>
              <a:t>to</a:t>
            </a:r>
            <a:r>
              <a:rPr sz="800" b="1" spc="-10" dirty="0">
                <a:latin typeface="Tw Cen MT"/>
                <a:cs typeface="Tw Cen MT"/>
              </a:rPr>
              <a:t> </a:t>
            </a:r>
            <a:r>
              <a:rPr sz="800" b="1" dirty="0">
                <a:latin typeface="Tw Cen MT"/>
                <a:cs typeface="Tw Cen MT"/>
              </a:rPr>
              <a:t>run </a:t>
            </a:r>
            <a:r>
              <a:rPr sz="800" b="1" spc="-10" dirty="0">
                <a:latin typeface="Tw Cen MT"/>
                <a:cs typeface="Tw Cen MT"/>
              </a:rPr>
              <a:t>repeatedly:</a:t>
            </a:r>
            <a:endParaRPr sz="800" b="1">
              <a:latin typeface="Tw Cen MT"/>
              <a:cs typeface="Tw Cen MT"/>
            </a:endParaRPr>
          </a:p>
        </p:txBody>
      </p:sp>
      <p:sp>
        <p:nvSpPr>
          <p:cNvPr id="14" name="object 14"/>
          <p:cNvSpPr txBox="1"/>
          <p:nvPr/>
        </p:nvSpPr>
        <p:spPr>
          <a:xfrm>
            <a:off x="668832" y="3440429"/>
            <a:ext cx="940435" cy="136576"/>
          </a:xfrm>
          <a:prstGeom prst="rect">
            <a:avLst/>
          </a:prstGeom>
        </p:spPr>
        <p:txBody>
          <a:bodyPr vert="horz" wrap="square" lIns="0" tIns="13335" rIns="0" bIns="0" rtlCol="0">
            <a:spAutoFit/>
          </a:bodyPr>
          <a:lstStyle/>
          <a:p>
            <a:pPr marL="12700">
              <a:lnSpc>
                <a:spcPct val="100000"/>
              </a:lnSpc>
              <a:spcBef>
                <a:spcPts val="105"/>
              </a:spcBef>
            </a:pPr>
            <a:r>
              <a:rPr sz="800" b="1" spc="-10" dirty="0">
                <a:latin typeface="Tw Cen MT"/>
                <a:cs typeface="Tw Cen MT"/>
              </a:rPr>
              <a:t>If(irreceiver.Decode()){</a:t>
            </a:r>
            <a:endParaRPr sz="800" b="1">
              <a:latin typeface="Tw Cen MT"/>
              <a:cs typeface="Tw Cen MT"/>
            </a:endParaRPr>
          </a:p>
        </p:txBody>
      </p:sp>
      <p:sp>
        <p:nvSpPr>
          <p:cNvPr id="15" name="object 15"/>
          <p:cNvSpPr txBox="1"/>
          <p:nvPr/>
        </p:nvSpPr>
        <p:spPr>
          <a:xfrm>
            <a:off x="726744" y="3688841"/>
            <a:ext cx="813435" cy="259045"/>
          </a:xfrm>
          <a:prstGeom prst="rect">
            <a:avLst/>
          </a:prstGeom>
        </p:spPr>
        <p:txBody>
          <a:bodyPr vert="horz" wrap="square" lIns="0" tIns="12700" rIns="0" bIns="0" rtlCol="0">
            <a:spAutoFit/>
          </a:bodyPr>
          <a:lstStyle/>
          <a:p>
            <a:pPr marL="12700">
              <a:lnSpc>
                <a:spcPct val="100000"/>
              </a:lnSpc>
              <a:spcBef>
                <a:spcPts val="100"/>
              </a:spcBef>
            </a:pPr>
            <a:r>
              <a:rPr sz="800" b="1" spc="-10" dirty="0">
                <a:latin typeface="Tw Cen MT"/>
                <a:cs typeface="Tw Cen MT"/>
              </a:rPr>
              <a:t>Irreceiver.Resume();</a:t>
            </a:r>
            <a:endParaRPr sz="800" b="1">
              <a:latin typeface="Tw Cen MT"/>
              <a:cs typeface="Tw Cen MT"/>
            </a:endParaRPr>
          </a:p>
        </p:txBody>
      </p:sp>
      <p:sp>
        <p:nvSpPr>
          <p:cNvPr id="16" name="object 16"/>
          <p:cNvSpPr txBox="1"/>
          <p:nvPr/>
        </p:nvSpPr>
        <p:spPr>
          <a:xfrm>
            <a:off x="726744" y="3938777"/>
            <a:ext cx="1789430" cy="135935"/>
          </a:xfrm>
          <a:prstGeom prst="rect">
            <a:avLst/>
          </a:prstGeom>
        </p:spPr>
        <p:txBody>
          <a:bodyPr vert="horz" wrap="square" lIns="0" tIns="12700" rIns="0" bIns="0" rtlCol="0">
            <a:spAutoFit/>
          </a:bodyPr>
          <a:lstStyle/>
          <a:p>
            <a:pPr marL="12700">
              <a:lnSpc>
                <a:spcPct val="100000"/>
              </a:lnSpc>
              <a:spcBef>
                <a:spcPts val="100"/>
              </a:spcBef>
            </a:pPr>
            <a:r>
              <a:rPr sz="800" b="1" spc="-10" dirty="0">
                <a:latin typeface="Tw Cen MT"/>
                <a:cs typeface="Tw Cen MT"/>
              </a:rPr>
              <a:t>Code=irreceiver.Decodedirdata.Command;</a:t>
            </a:r>
            <a:endParaRPr sz="800" b="1">
              <a:latin typeface="Tw Cen MT"/>
              <a:cs typeface="Tw Cen MT"/>
            </a:endParaRPr>
          </a:p>
        </p:txBody>
      </p:sp>
      <p:sp>
        <p:nvSpPr>
          <p:cNvPr id="17" name="object 17"/>
          <p:cNvSpPr txBox="1"/>
          <p:nvPr/>
        </p:nvSpPr>
        <p:spPr>
          <a:xfrm>
            <a:off x="726744" y="4187190"/>
            <a:ext cx="497840" cy="135935"/>
          </a:xfrm>
          <a:prstGeom prst="rect">
            <a:avLst/>
          </a:prstGeom>
        </p:spPr>
        <p:txBody>
          <a:bodyPr vert="horz" wrap="square" lIns="0" tIns="12700" rIns="0" bIns="0" rtlCol="0">
            <a:spAutoFit/>
          </a:bodyPr>
          <a:lstStyle/>
          <a:p>
            <a:pPr marL="12700">
              <a:lnSpc>
                <a:spcPct val="100000"/>
              </a:lnSpc>
              <a:spcBef>
                <a:spcPts val="100"/>
              </a:spcBef>
            </a:pPr>
            <a:r>
              <a:rPr sz="800" b="1" spc="-10" dirty="0">
                <a:latin typeface="Tw Cen MT"/>
                <a:cs typeface="Tw Cen MT"/>
              </a:rPr>
              <a:t>alert(code);</a:t>
            </a:r>
            <a:endParaRPr sz="800" b="1">
              <a:latin typeface="Tw Cen MT"/>
              <a:cs typeface="Tw Cen MT"/>
            </a:endParaRPr>
          </a:p>
        </p:txBody>
      </p:sp>
      <p:sp>
        <p:nvSpPr>
          <p:cNvPr id="18" name="object 18"/>
          <p:cNvSpPr txBox="1"/>
          <p:nvPr/>
        </p:nvSpPr>
        <p:spPr>
          <a:xfrm>
            <a:off x="668832" y="4435855"/>
            <a:ext cx="59690" cy="135935"/>
          </a:xfrm>
          <a:prstGeom prst="rect">
            <a:avLst/>
          </a:prstGeom>
        </p:spPr>
        <p:txBody>
          <a:bodyPr vert="horz" wrap="square" lIns="0" tIns="12700" rIns="0" bIns="0" rtlCol="0">
            <a:spAutoFit/>
          </a:bodyPr>
          <a:lstStyle/>
          <a:p>
            <a:pPr marL="12700">
              <a:lnSpc>
                <a:spcPct val="100000"/>
              </a:lnSpc>
              <a:spcBef>
                <a:spcPts val="100"/>
              </a:spcBef>
            </a:pPr>
            <a:r>
              <a:rPr sz="800" b="1" dirty="0">
                <a:latin typeface="Tw Cen MT"/>
                <a:cs typeface="Tw Cen MT"/>
              </a:rPr>
              <a:t>}</a:t>
            </a:r>
            <a:endParaRPr sz="800" b="1">
              <a:latin typeface="Tw Cen MT"/>
              <a:cs typeface="Tw Cen MT"/>
            </a:endParaRPr>
          </a:p>
        </p:txBody>
      </p:sp>
      <p:sp>
        <p:nvSpPr>
          <p:cNvPr id="19" name="object 19"/>
          <p:cNvSpPr txBox="1"/>
          <p:nvPr/>
        </p:nvSpPr>
        <p:spPr>
          <a:xfrm>
            <a:off x="668832" y="4685791"/>
            <a:ext cx="862330" cy="259045"/>
          </a:xfrm>
          <a:prstGeom prst="rect">
            <a:avLst/>
          </a:prstGeom>
        </p:spPr>
        <p:txBody>
          <a:bodyPr vert="horz" wrap="square" lIns="0" tIns="12700" rIns="0" bIns="0" rtlCol="0">
            <a:spAutoFit/>
          </a:bodyPr>
          <a:lstStyle/>
          <a:p>
            <a:pPr marL="12700">
              <a:lnSpc>
                <a:spcPct val="100000"/>
              </a:lnSpc>
              <a:spcBef>
                <a:spcPts val="100"/>
              </a:spcBef>
            </a:pPr>
            <a:r>
              <a:rPr sz="800" b="1" dirty="0">
                <a:latin typeface="Tw Cen MT"/>
                <a:cs typeface="Tw Cen MT"/>
              </a:rPr>
              <a:t>Digitalwrite(r1,</a:t>
            </a:r>
            <a:r>
              <a:rPr sz="800" b="1" spc="-65" dirty="0">
                <a:latin typeface="Tw Cen MT"/>
                <a:cs typeface="Tw Cen MT"/>
              </a:rPr>
              <a:t> </a:t>
            </a:r>
            <a:r>
              <a:rPr sz="800" b="1" spc="-10" dirty="0">
                <a:latin typeface="Tw Cen MT"/>
                <a:cs typeface="Tw Cen MT"/>
              </a:rPr>
              <a:t>low);</a:t>
            </a:r>
            <a:endParaRPr sz="800" b="1">
              <a:latin typeface="Tw Cen MT"/>
              <a:cs typeface="Tw Cen MT"/>
            </a:endParaRPr>
          </a:p>
        </p:txBody>
      </p:sp>
      <p:sp>
        <p:nvSpPr>
          <p:cNvPr id="20" name="object 20"/>
          <p:cNvSpPr txBox="1"/>
          <p:nvPr/>
        </p:nvSpPr>
        <p:spPr>
          <a:xfrm>
            <a:off x="668832" y="4934203"/>
            <a:ext cx="963294" cy="259045"/>
          </a:xfrm>
          <a:prstGeom prst="rect">
            <a:avLst/>
          </a:prstGeom>
        </p:spPr>
        <p:txBody>
          <a:bodyPr vert="horz" wrap="square" lIns="0" tIns="12700" rIns="0" bIns="0" rtlCol="0">
            <a:spAutoFit/>
          </a:bodyPr>
          <a:lstStyle/>
          <a:p>
            <a:pPr marL="12700">
              <a:lnSpc>
                <a:spcPct val="100000"/>
              </a:lnSpc>
              <a:spcBef>
                <a:spcPts val="100"/>
              </a:spcBef>
            </a:pPr>
            <a:r>
              <a:rPr sz="800" b="1" spc="-10" dirty="0">
                <a:latin typeface="Tw Cen MT"/>
                <a:cs typeface="Tw Cen MT"/>
              </a:rPr>
              <a:t>Digitalwrite(g1,</a:t>
            </a:r>
            <a:r>
              <a:rPr sz="800" b="1" spc="85" dirty="0">
                <a:latin typeface="Tw Cen MT"/>
                <a:cs typeface="Tw Cen MT"/>
              </a:rPr>
              <a:t> </a:t>
            </a:r>
            <a:r>
              <a:rPr sz="800" b="1" spc="-10" dirty="0">
                <a:latin typeface="Tw Cen MT"/>
                <a:cs typeface="Tw Cen MT"/>
              </a:rPr>
              <a:t>HIGH);</a:t>
            </a:r>
            <a:endParaRPr sz="800" b="1">
              <a:latin typeface="Tw Cen MT"/>
              <a:cs typeface="Tw Cen MT"/>
            </a:endParaRPr>
          </a:p>
        </p:txBody>
      </p:sp>
      <p:sp>
        <p:nvSpPr>
          <p:cNvPr id="21" name="object 21"/>
          <p:cNvSpPr txBox="1"/>
          <p:nvPr/>
        </p:nvSpPr>
        <p:spPr>
          <a:xfrm>
            <a:off x="668832" y="5182616"/>
            <a:ext cx="955675" cy="135935"/>
          </a:xfrm>
          <a:prstGeom prst="rect">
            <a:avLst/>
          </a:prstGeom>
        </p:spPr>
        <p:txBody>
          <a:bodyPr vert="horz" wrap="square" lIns="0" tIns="12700" rIns="0" bIns="0" rtlCol="0">
            <a:spAutoFit/>
          </a:bodyPr>
          <a:lstStyle/>
          <a:p>
            <a:pPr marL="12700">
              <a:lnSpc>
                <a:spcPct val="100000"/>
              </a:lnSpc>
              <a:spcBef>
                <a:spcPts val="100"/>
              </a:spcBef>
            </a:pPr>
            <a:r>
              <a:rPr sz="800" b="1" spc="-10" dirty="0">
                <a:latin typeface="Tw Cen MT"/>
                <a:cs typeface="Tw Cen MT"/>
              </a:rPr>
              <a:t>Digitalwrite(y1,</a:t>
            </a:r>
            <a:r>
              <a:rPr sz="800" b="1" spc="85" dirty="0">
                <a:latin typeface="Tw Cen MT"/>
                <a:cs typeface="Tw Cen MT"/>
              </a:rPr>
              <a:t> </a:t>
            </a:r>
            <a:r>
              <a:rPr sz="800" b="1" spc="-10" dirty="0">
                <a:latin typeface="Tw Cen MT"/>
                <a:cs typeface="Tw Cen MT"/>
              </a:rPr>
              <a:t>LOW);</a:t>
            </a:r>
            <a:endParaRPr sz="800" b="1">
              <a:latin typeface="Tw Cen MT"/>
              <a:cs typeface="Tw Cen MT"/>
            </a:endParaRPr>
          </a:p>
        </p:txBody>
      </p:sp>
      <p:sp>
        <p:nvSpPr>
          <p:cNvPr id="22" name="object 22"/>
          <p:cNvSpPr txBox="1"/>
          <p:nvPr/>
        </p:nvSpPr>
        <p:spPr>
          <a:xfrm>
            <a:off x="668832" y="5432552"/>
            <a:ext cx="960119" cy="396875"/>
          </a:xfrm>
          <a:prstGeom prst="rect">
            <a:avLst/>
          </a:prstGeom>
        </p:spPr>
        <p:txBody>
          <a:bodyPr vert="horz" wrap="square" lIns="0" tIns="12700" rIns="0" bIns="0" rtlCol="0">
            <a:spAutoFit/>
          </a:bodyPr>
          <a:lstStyle/>
          <a:p>
            <a:pPr marL="12700">
              <a:lnSpc>
                <a:spcPct val="100000"/>
              </a:lnSpc>
              <a:spcBef>
                <a:spcPts val="100"/>
              </a:spcBef>
            </a:pPr>
            <a:r>
              <a:rPr sz="800" b="1" dirty="0">
                <a:latin typeface="Tw Cen MT"/>
                <a:cs typeface="Tw Cen MT"/>
              </a:rPr>
              <a:t>Digitalwrite(r2,</a:t>
            </a:r>
            <a:r>
              <a:rPr sz="800" b="1" spc="-65" dirty="0">
                <a:latin typeface="Tw Cen MT"/>
                <a:cs typeface="Tw Cen MT"/>
              </a:rPr>
              <a:t> </a:t>
            </a:r>
            <a:r>
              <a:rPr sz="800" b="1" spc="-10" dirty="0">
                <a:latin typeface="Tw Cen MT"/>
                <a:cs typeface="Tw Cen MT"/>
              </a:rPr>
              <a:t>LOW);</a:t>
            </a:r>
            <a:endParaRPr sz="800" b="1">
              <a:latin typeface="Tw Cen MT"/>
              <a:cs typeface="Tw Cen MT"/>
            </a:endParaRPr>
          </a:p>
          <a:p>
            <a:pPr>
              <a:lnSpc>
                <a:spcPct val="100000"/>
              </a:lnSpc>
              <a:spcBef>
                <a:spcPts val="20"/>
              </a:spcBef>
            </a:pPr>
            <a:endParaRPr sz="900" b="1">
              <a:latin typeface="Tw Cen MT"/>
              <a:cs typeface="Tw Cen MT"/>
            </a:endParaRPr>
          </a:p>
          <a:p>
            <a:pPr marL="12700">
              <a:lnSpc>
                <a:spcPct val="100000"/>
              </a:lnSpc>
            </a:pPr>
            <a:r>
              <a:rPr sz="800" b="1" spc="-10" dirty="0">
                <a:latin typeface="Tw Cen MT"/>
                <a:cs typeface="Tw Cen MT"/>
              </a:rPr>
              <a:t>Digitalwrite(g2,</a:t>
            </a:r>
            <a:r>
              <a:rPr sz="800" b="1" spc="85" dirty="0">
                <a:latin typeface="Tw Cen MT"/>
                <a:cs typeface="Tw Cen MT"/>
              </a:rPr>
              <a:t> </a:t>
            </a:r>
            <a:r>
              <a:rPr sz="800" b="1" spc="-10" dirty="0">
                <a:latin typeface="Tw Cen MT"/>
                <a:cs typeface="Tw Cen MT"/>
              </a:rPr>
              <a:t>LOW);</a:t>
            </a:r>
            <a:endParaRPr sz="800" b="1">
              <a:latin typeface="Tw Cen MT"/>
              <a:cs typeface="Tw Cen MT"/>
            </a:endParaRPr>
          </a:p>
        </p:txBody>
      </p:sp>
      <p:sp>
        <p:nvSpPr>
          <p:cNvPr id="23" name="object 23"/>
          <p:cNvSpPr txBox="1"/>
          <p:nvPr/>
        </p:nvSpPr>
        <p:spPr>
          <a:xfrm>
            <a:off x="4325492" y="380238"/>
            <a:ext cx="1894839" cy="5184111"/>
          </a:xfrm>
          <a:prstGeom prst="rect">
            <a:avLst/>
          </a:prstGeom>
        </p:spPr>
        <p:txBody>
          <a:bodyPr vert="horz" wrap="square" lIns="0" tIns="13335" rIns="0" bIns="0" rtlCol="0">
            <a:spAutoFit/>
          </a:bodyPr>
          <a:lstStyle/>
          <a:p>
            <a:pPr marL="68580" marR="833119">
              <a:lnSpc>
                <a:spcPct val="100000"/>
              </a:lnSpc>
              <a:spcBef>
                <a:spcPts val="105"/>
              </a:spcBef>
            </a:pPr>
            <a:r>
              <a:rPr sz="800" b="1" spc="-10" dirty="0">
                <a:latin typeface="Tw Cen MT"/>
                <a:cs typeface="Tw Cen MT"/>
              </a:rPr>
              <a:t>digitalWrite(R4,</a:t>
            </a:r>
            <a:r>
              <a:rPr sz="800" b="1" spc="55" dirty="0">
                <a:latin typeface="Tw Cen MT"/>
                <a:cs typeface="Tw Cen MT"/>
              </a:rPr>
              <a:t> </a:t>
            </a:r>
            <a:r>
              <a:rPr sz="800" b="1" spc="-10" dirty="0">
                <a:latin typeface="Tw Cen MT"/>
                <a:cs typeface="Tw Cen MT"/>
              </a:rPr>
              <a:t>HIGH); digitalWrite(G4,</a:t>
            </a:r>
            <a:r>
              <a:rPr sz="800" b="1" spc="80" dirty="0">
                <a:latin typeface="Tw Cen MT"/>
                <a:cs typeface="Tw Cen MT"/>
              </a:rPr>
              <a:t> </a:t>
            </a:r>
            <a:r>
              <a:rPr sz="800" b="1" spc="-20" dirty="0">
                <a:latin typeface="Tw Cen MT"/>
                <a:cs typeface="Tw Cen MT"/>
              </a:rPr>
              <a:t>LOW);</a:t>
            </a:r>
            <a:r>
              <a:rPr sz="800" b="1" spc="-10" dirty="0">
                <a:latin typeface="Tw Cen MT"/>
                <a:cs typeface="Tw Cen MT"/>
              </a:rPr>
              <a:t> digitalWrite(Y4,</a:t>
            </a:r>
            <a:r>
              <a:rPr sz="800" b="1" spc="55" dirty="0">
                <a:latin typeface="Tw Cen MT"/>
                <a:cs typeface="Tw Cen MT"/>
              </a:rPr>
              <a:t> </a:t>
            </a:r>
            <a:r>
              <a:rPr sz="800" b="1" spc="-20" dirty="0">
                <a:latin typeface="Tw Cen MT"/>
                <a:cs typeface="Tw Cen MT"/>
              </a:rPr>
              <a:t>LOW);</a:t>
            </a:r>
            <a:r>
              <a:rPr sz="800" b="1" spc="-10" dirty="0">
                <a:latin typeface="Tw Cen MT"/>
                <a:cs typeface="Tw Cen MT"/>
              </a:rPr>
              <a:t> delay(3000); if(IrReceiver.decode()){ IrReceiver.resume();</a:t>
            </a:r>
            <a:endParaRPr sz="800" b="1" dirty="0">
              <a:latin typeface="Tw Cen MT"/>
              <a:cs typeface="Tw Cen MT"/>
            </a:endParaRPr>
          </a:p>
          <a:p>
            <a:pPr marL="127000">
              <a:lnSpc>
                <a:spcPct val="100000"/>
              </a:lnSpc>
            </a:pPr>
            <a:r>
              <a:rPr sz="800" b="1" spc="-10" dirty="0">
                <a:latin typeface="Tw Cen MT"/>
                <a:cs typeface="Tw Cen MT"/>
              </a:rPr>
              <a:t>code=IrReceiver.decodedIRData.command;</a:t>
            </a:r>
            <a:endParaRPr sz="800" b="1" dirty="0">
              <a:latin typeface="Tw Cen MT"/>
              <a:cs typeface="Tw Cen MT"/>
            </a:endParaRPr>
          </a:p>
          <a:p>
            <a:pPr marL="127000">
              <a:lnSpc>
                <a:spcPct val="100000"/>
              </a:lnSpc>
            </a:pPr>
            <a:r>
              <a:rPr sz="800" b="1" spc="-10" dirty="0">
                <a:latin typeface="Tw Cen MT"/>
                <a:cs typeface="Tw Cen MT"/>
              </a:rPr>
              <a:t>Alert(code);</a:t>
            </a:r>
            <a:endParaRPr sz="800" b="1" dirty="0">
              <a:latin typeface="Tw Cen MT"/>
              <a:cs typeface="Tw Cen MT"/>
            </a:endParaRPr>
          </a:p>
          <a:p>
            <a:pPr marL="68580">
              <a:lnSpc>
                <a:spcPct val="100000"/>
              </a:lnSpc>
            </a:pPr>
            <a:r>
              <a:rPr sz="800" b="1" dirty="0">
                <a:latin typeface="Tw Cen MT"/>
                <a:cs typeface="Tw Cen MT"/>
              </a:rPr>
              <a:t>}</a:t>
            </a:r>
          </a:p>
          <a:p>
            <a:pPr marL="41275" marR="828040" indent="27305">
              <a:lnSpc>
                <a:spcPct val="100000"/>
              </a:lnSpc>
            </a:pPr>
            <a:r>
              <a:rPr sz="800" b="1" spc="-10" dirty="0">
                <a:latin typeface="Tw Cen MT"/>
                <a:cs typeface="Tw Cen MT"/>
              </a:rPr>
              <a:t>digitalWrite(R1,</a:t>
            </a:r>
            <a:r>
              <a:rPr sz="800" b="1" spc="55" dirty="0">
                <a:latin typeface="Tw Cen MT"/>
                <a:cs typeface="Tw Cen MT"/>
              </a:rPr>
              <a:t> </a:t>
            </a:r>
            <a:r>
              <a:rPr sz="800" b="1" spc="-10" dirty="0">
                <a:latin typeface="Tw Cen MT"/>
                <a:cs typeface="Tw Cen MT"/>
              </a:rPr>
              <a:t>HIGH); digitalWrite(G1,</a:t>
            </a:r>
            <a:r>
              <a:rPr sz="800" b="1" spc="80" dirty="0">
                <a:latin typeface="Tw Cen MT"/>
                <a:cs typeface="Tw Cen MT"/>
              </a:rPr>
              <a:t> </a:t>
            </a:r>
            <a:r>
              <a:rPr sz="800" b="1" spc="-20" dirty="0">
                <a:latin typeface="Tw Cen MT"/>
                <a:cs typeface="Tw Cen MT"/>
              </a:rPr>
              <a:t>LOW);</a:t>
            </a:r>
            <a:r>
              <a:rPr sz="800" b="1" spc="-10" dirty="0">
                <a:latin typeface="Tw Cen MT"/>
                <a:cs typeface="Tw Cen MT"/>
              </a:rPr>
              <a:t> digitalWrite(Y1,</a:t>
            </a:r>
            <a:r>
              <a:rPr sz="800" b="1" spc="55" dirty="0">
                <a:latin typeface="Tw Cen MT"/>
                <a:cs typeface="Tw Cen MT"/>
              </a:rPr>
              <a:t> </a:t>
            </a:r>
            <a:r>
              <a:rPr sz="800" b="1" spc="-20" dirty="0">
                <a:latin typeface="Tw Cen MT"/>
                <a:cs typeface="Tw Cen MT"/>
              </a:rPr>
              <a:t>LOW);</a:t>
            </a:r>
            <a:r>
              <a:rPr sz="800" b="1" spc="-10" dirty="0">
                <a:latin typeface="Tw Cen MT"/>
                <a:cs typeface="Tw Cen MT"/>
              </a:rPr>
              <a:t> digitalWrite(R2,</a:t>
            </a:r>
            <a:r>
              <a:rPr sz="800" b="1" spc="55" dirty="0">
                <a:latin typeface="Tw Cen MT"/>
                <a:cs typeface="Tw Cen MT"/>
              </a:rPr>
              <a:t> </a:t>
            </a:r>
            <a:r>
              <a:rPr sz="800" b="1" spc="-10" dirty="0">
                <a:latin typeface="Tw Cen MT"/>
                <a:cs typeface="Tw Cen MT"/>
              </a:rPr>
              <a:t>HIGH); digitalWrite(G2,</a:t>
            </a:r>
            <a:r>
              <a:rPr sz="800" b="1" spc="80" dirty="0">
                <a:latin typeface="Tw Cen MT"/>
                <a:cs typeface="Tw Cen MT"/>
              </a:rPr>
              <a:t> </a:t>
            </a:r>
            <a:r>
              <a:rPr sz="800" b="1" spc="-20" dirty="0">
                <a:latin typeface="Tw Cen MT"/>
                <a:cs typeface="Tw Cen MT"/>
              </a:rPr>
              <a:t>LOW);</a:t>
            </a:r>
            <a:r>
              <a:rPr sz="800" b="1" spc="-10" dirty="0">
                <a:latin typeface="Tw Cen MT"/>
                <a:cs typeface="Tw Cen MT"/>
              </a:rPr>
              <a:t> digitalWrite(Y2,</a:t>
            </a:r>
            <a:r>
              <a:rPr sz="800" b="1" spc="55" dirty="0">
                <a:latin typeface="Tw Cen MT"/>
                <a:cs typeface="Tw Cen MT"/>
              </a:rPr>
              <a:t> </a:t>
            </a:r>
            <a:r>
              <a:rPr sz="800" b="1" spc="-20" dirty="0">
                <a:latin typeface="Tw Cen MT"/>
                <a:cs typeface="Tw Cen MT"/>
              </a:rPr>
              <a:t>LOW);</a:t>
            </a:r>
            <a:r>
              <a:rPr sz="800" b="1" spc="-10" dirty="0">
                <a:latin typeface="Tw Cen MT"/>
                <a:cs typeface="Tw Cen MT"/>
              </a:rPr>
              <a:t> digitalWrite(R3,</a:t>
            </a:r>
            <a:r>
              <a:rPr sz="800" b="1" spc="55" dirty="0">
                <a:latin typeface="Tw Cen MT"/>
                <a:cs typeface="Tw Cen MT"/>
              </a:rPr>
              <a:t> </a:t>
            </a:r>
            <a:r>
              <a:rPr sz="800" b="1" spc="-20" dirty="0">
                <a:latin typeface="Tw Cen MT"/>
                <a:cs typeface="Tw Cen MT"/>
              </a:rPr>
              <a:t>LOW);</a:t>
            </a:r>
            <a:r>
              <a:rPr sz="800" b="1" spc="-10" dirty="0">
                <a:latin typeface="Tw Cen MT"/>
                <a:cs typeface="Tw Cen MT"/>
              </a:rPr>
              <a:t> digitalWrite(G3,</a:t>
            </a:r>
            <a:r>
              <a:rPr sz="800" b="1" spc="80" dirty="0">
                <a:latin typeface="Tw Cen MT"/>
                <a:cs typeface="Tw Cen MT"/>
              </a:rPr>
              <a:t> </a:t>
            </a:r>
            <a:r>
              <a:rPr sz="800" b="1" spc="-10" dirty="0">
                <a:latin typeface="Tw Cen MT"/>
                <a:cs typeface="Tw Cen MT"/>
              </a:rPr>
              <a:t>HIGH); digitalWrite(Y3,</a:t>
            </a:r>
            <a:r>
              <a:rPr sz="800" b="1" spc="55" dirty="0">
                <a:latin typeface="Tw Cen MT"/>
                <a:cs typeface="Tw Cen MT"/>
              </a:rPr>
              <a:t> </a:t>
            </a:r>
            <a:r>
              <a:rPr sz="800" b="1" spc="-20" dirty="0">
                <a:latin typeface="Tw Cen MT"/>
                <a:cs typeface="Tw Cen MT"/>
              </a:rPr>
              <a:t>LOW);</a:t>
            </a:r>
            <a:r>
              <a:rPr sz="800" b="1" spc="-10" dirty="0">
                <a:latin typeface="Tw Cen MT"/>
                <a:cs typeface="Tw Cen MT"/>
              </a:rPr>
              <a:t> digitalWrite(R4,</a:t>
            </a:r>
            <a:r>
              <a:rPr sz="800" b="1" spc="50" dirty="0">
                <a:latin typeface="Tw Cen MT"/>
                <a:cs typeface="Tw Cen MT"/>
              </a:rPr>
              <a:t> </a:t>
            </a:r>
            <a:r>
              <a:rPr sz="800" b="1" spc="-10" dirty="0">
                <a:latin typeface="Tw Cen MT"/>
                <a:cs typeface="Tw Cen MT"/>
              </a:rPr>
              <a:t>LOW); digitalWrite(G4,</a:t>
            </a:r>
            <a:r>
              <a:rPr sz="800" b="1" spc="80" dirty="0">
                <a:latin typeface="Tw Cen MT"/>
                <a:cs typeface="Tw Cen MT"/>
              </a:rPr>
              <a:t> </a:t>
            </a:r>
            <a:r>
              <a:rPr sz="800" b="1" spc="-20" dirty="0">
                <a:latin typeface="Tw Cen MT"/>
                <a:cs typeface="Tw Cen MT"/>
              </a:rPr>
              <a:t>LOW);</a:t>
            </a:r>
            <a:r>
              <a:rPr sz="800" b="1" spc="-10" dirty="0">
                <a:latin typeface="Tw Cen MT"/>
                <a:cs typeface="Tw Cen MT"/>
              </a:rPr>
              <a:t> digitalWrite(Y4,</a:t>
            </a:r>
            <a:r>
              <a:rPr sz="800" b="1" spc="55" dirty="0">
                <a:latin typeface="Tw Cen MT"/>
                <a:cs typeface="Tw Cen MT"/>
              </a:rPr>
              <a:t> </a:t>
            </a:r>
            <a:r>
              <a:rPr sz="800" b="1" spc="-10" dirty="0">
                <a:latin typeface="Tw Cen MT"/>
                <a:cs typeface="Tw Cen MT"/>
              </a:rPr>
              <a:t>HIGH); delay(3000); if(IrReceiver.decode()){</a:t>
            </a:r>
            <a:endParaRPr sz="800" b="1" dirty="0">
              <a:latin typeface="Tw Cen MT"/>
              <a:cs typeface="Tw Cen MT"/>
            </a:endParaRPr>
          </a:p>
          <a:p>
            <a:pPr marL="127000" marR="5080">
              <a:lnSpc>
                <a:spcPct val="100000"/>
              </a:lnSpc>
            </a:pPr>
            <a:r>
              <a:rPr sz="800" b="1" spc="-10" dirty="0">
                <a:latin typeface="Tw Cen MT"/>
                <a:cs typeface="Tw Cen MT"/>
              </a:rPr>
              <a:t>IrReceiver.resume(); code=IrReceiver.decodedIRData.command; Alert(code);</a:t>
            </a:r>
            <a:endParaRPr sz="800" b="1" dirty="0">
              <a:latin typeface="Tw Cen MT"/>
              <a:cs typeface="Tw Cen MT"/>
            </a:endParaRPr>
          </a:p>
          <a:p>
            <a:pPr marL="68580">
              <a:lnSpc>
                <a:spcPct val="100000"/>
              </a:lnSpc>
            </a:pPr>
            <a:r>
              <a:rPr sz="800" b="1" dirty="0">
                <a:latin typeface="Tw Cen MT"/>
                <a:cs typeface="Tw Cen MT"/>
              </a:rPr>
              <a:t>}</a:t>
            </a:r>
          </a:p>
          <a:p>
            <a:pPr marL="68580" marR="828040" algn="just">
              <a:lnSpc>
                <a:spcPct val="100000"/>
              </a:lnSpc>
            </a:pPr>
            <a:r>
              <a:rPr sz="800" b="1" spc="-10" dirty="0">
                <a:latin typeface="Tw Cen MT"/>
                <a:cs typeface="Tw Cen MT"/>
              </a:rPr>
              <a:t>digitalWrite(R1,</a:t>
            </a:r>
            <a:r>
              <a:rPr sz="800" b="1" spc="55" dirty="0">
                <a:latin typeface="Tw Cen MT"/>
                <a:cs typeface="Tw Cen MT"/>
              </a:rPr>
              <a:t> </a:t>
            </a:r>
            <a:r>
              <a:rPr sz="800" b="1" spc="-20" dirty="0">
                <a:latin typeface="Tw Cen MT"/>
                <a:cs typeface="Tw Cen MT"/>
              </a:rPr>
              <a:t>LOW);</a:t>
            </a:r>
            <a:r>
              <a:rPr sz="800" b="1" spc="-10" dirty="0">
                <a:latin typeface="Tw Cen MT"/>
                <a:cs typeface="Tw Cen MT"/>
              </a:rPr>
              <a:t> digitalWrite(G1,</a:t>
            </a:r>
            <a:r>
              <a:rPr sz="800" b="1" spc="80" dirty="0">
                <a:latin typeface="Tw Cen MT"/>
                <a:cs typeface="Tw Cen MT"/>
              </a:rPr>
              <a:t> </a:t>
            </a:r>
            <a:r>
              <a:rPr sz="800" b="1" spc="-20" dirty="0">
                <a:latin typeface="Tw Cen MT"/>
                <a:cs typeface="Tw Cen MT"/>
              </a:rPr>
              <a:t>LOW);</a:t>
            </a:r>
            <a:r>
              <a:rPr sz="800" b="1" spc="-10" dirty="0">
                <a:latin typeface="Tw Cen MT"/>
                <a:cs typeface="Tw Cen MT"/>
              </a:rPr>
              <a:t> digitalWrite(Y1,</a:t>
            </a:r>
            <a:r>
              <a:rPr sz="800" b="1" spc="55" dirty="0">
                <a:latin typeface="Tw Cen MT"/>
                <a:cs typeface="Tw Cen MT"/>
              </a:rPr>
              <a:t> </a:t>
            </a:r>
            <a:r>
              <a:rPr sz="800" b="1" spc="-10" dirty="0">
                <a:latin typeface="Tw Cen MT"/>
                <a:cs typeface="Tw Cen MT"/>
              </a:rPr>
              <a:t>HIGH); digitalWrite(R2,</a:t>
            </a:r>
            <a:r>
              <a:rPr sz="800" b="1" spc="55" dirty="0">
                <a:latin typeface="Tw Cen MT"/>
                <a:cs typeface="Tw Cen MT"/>
              </a:rPr>
              <a:t> </a:t>
            </a:r>
            <a:r>
              <a:rPr sz="800" b="1" spc="-10" dirty="0">
                <a:latin typeface="Tw Cen MT"/>
                <a:cs typeface="Tw Cen MT"/>
              </a:rPr>
              <a:t>HIGH); digitalWrite(G2,</a:t>
            </a:r>
            <a:r>
              <a:rPr sz="800" b="1" spc="80" dirty="0">
                <a:latin typeface="Tw Cen MT"/>
                <a:cs typeface="Tw Cen MT"/>
              </a:rPr>
              <a:t> </a:t>
            </a:r>
            <a:r>
              <a:rPr sz="800" b="1" spc="-20" dirty="0">
                <a:latin typeface="Tw Cen MT"/>
                <a:cs typeface="Tw Cen MT"/>
              </a:rPr>
              <a:t>LOW);</a:t>
            </a:r>
            <a:r>
              <a:rPr sz="800" b="1" spc="-10" dirty="0">
                <a:latin typeface="Tw Cen MT"/>
                <a:cs typeface="Tw Cen MT"/>
              </a:rPr>
              <a:t> digitalWrite(Y2,</a:t>
            </a:r>
            <a:r>
              <a:rPr sz="800" b="1" spc="55" dirty="0">
                <a:latin typeface="Tw Cen MT"/>
                <a:cs typeface="Tw Cen MT"/>
              </a:rPr>
              <a:t> </a:t>
            </a:r>
            <a:r>
              <a:rPr sz="800" b="1" spc="-20" dirty="0">
                <a:latin typeface="Tw Cen MT"/>
                <a:cs typeface="Tw Cen MT"/>
              </a:rPr>
              <a:t>LOW);</a:t>
            </a:r>
            <a:r>
              <a:rPr sz="800" b="1" spc="-10" dirty="0">
                <a:latin typeface="Tw Cen MT"/>
                <a:cs typeface="Tw Cen MT"/>
              </a:rPr>
              <a:t> digitalWrite(R3,</a:t>
            </a:r>
            <a:r>
              <a:rPr sz="800" b="1" spc="55" dirty="0">
                <a:latin typeface="Tw Cen MT"/>
                <a:cs typeface="Tw Cen MT"/>
              </a:rPr>
              <a:t> </a:t>
            </a:r>
            <a:r>
              <a:rPr sz="800" b="1" spc="-10" dirty="0">
                <a:latin typeface="Tw Cen MT"/>
                <a:cs typeface="Tw Cen MT"/>
              </a:rPr>
              <a:t>HIGH); digitalWrite(G3,</a:t>
            </a:r>
            <a:r>
              <a:rPr sz="800" b="1" spc="80" dirty="0">
                <a:latin typeface="Tw Cen MT"/>
                <a:cs typeface="Tw Cen MT"/>
              </a:rPr>
              <a:t> </a:t>
            </a:r>
            <a:r>
              <a:rPr sz="800" b="1" spc="-20" dirty="0">
                <a:latin typeface="Tw Cen MT"/>
                <a:cs typeface="Tw Cen MT"/>
              </a:rPr>
              <a:t>LOW);</a:t>
            </a:r>
            <a:r>
              <a:rPr sz="800" b="1" spc="-10" dirty="0">
                <a:latin typeface="Tw Cen MT"/>
                <a:cs typeface="Tw Cen MT"/>
              </a:rPr>
              <a:t> digitalWrite(Y3,</a:t>
            </a:r>
            <a:r>
              <a:rPr sz="800" b="1" spc="55" dirty="0">
                <a:latin typeface="Tw Cen MT"/>
                <a:cs typeface="Tw Cen MT"/>
              </a:rPr>
              <a:t> </a:t>
            </a:r>
            <a:r>
              <a:rPr sz="800" b="1" spc="-20" dirty="0">
                <a:latin typeface="Tw Cen MT"/>
                <a:cs typeface="Tw Cen MT"/>
              </a:rPr>
              <a:t>LOW);</a:t>
            </a:r>
            <a:r>
              <a:rPr sz="800" b="1" spc="-10" dirty="0">
                <a:latin typeface="Tw Cen MT"/>
                <a:cs typeface="Tw Cen MT"/>
              </a:rPr>
              <a:t> digitalWrite(R4,</a:t>
            </a:r>
            <a:r>
              <a:rPr sz="800" b="1" spc="55" dirty="0">
                <a:latin typeface="Tw Cen MT"/>
                <a:cs typeface="Tw Cen MT"/>
              </a:rPr>
              <a:t> </a:t>
            </a:r>
            <a:r>
              <a:rPr sz="800" b="1" spc="-20" dirty="0">
                <a:latin typeface="Tw Cen MT"/>
                <a:cs typeface="Tw Cen MT"/>
              </a:rPr>
              <a:t>LOW);</a:t>
            </a:r>
            <a:r>
              <a:rPr sz="800" b="1" spc="-10" dirty="0">
                <a:latin typeface="Tw Cen MT"/>
                <a:cs typeface="Tw Cen MT"/>
              </a:rPr>
              <a:t> digitalWrite(G4,</a:t>
            </a:r>
            <a:r>
              <a:rPr sz="800" b="1" spc="80" dirty="0">
                <a:latin typeface="Tw Cen MT"/>
                <a:cs typeface="Tw Cen MT"/>
              </a:rPr>
              <a:t> </a:t>
            </a:r>
            <a:r>
              <a:rPr sz="800" b="1" spc="-10" dirty="0">
                <a:latin typeface="Tw Cen MT"/>
                <a:cs typeface="Tw Cen MT"/>
              </a:rPr>
              <a:t>HIGH); digitalWrite(Y4,</a:t>
            </a:r>
            <a:r>
              <a:rPr sz="800" b="1" spc="55" dirty="0">
                <a:latin typeface="Tw Cen MT"/>
                <a:cs typeface="Tw Cen MT"/>
              </a:rPr>
              <a:t> </a:t>
            </a:r>
            <a:r>
              <a:rPr sz="800" b="1" spc="-20" dirty="0">
                <a:latin typeface="Tw Cen MT"/>
                <a:cs typeface="Tw Cen MT"/>
              </a:rPr>
              <a:t>LOW);</a:t>
            </a:r>
            <a:r>
              <a:rPr sz="800" b="1" spc="-10" dirty="0">
                <a:latin typeface="Tw Cen MT"/>
                <a:cs typeface="Tw Cen MT"/>
              </a:rPr>
              <a:t> delay(3000);</a:t>
            </a:r>
            <a:endParaRPr sz="800" b="1" dirty="0">
              <a:latin typeface="Tw Cen MT"/>
              <a:cs typeface="Tw Cen MT"/>
            </a:endParaRPr>
          </a:p>
          <a:p>
            <a:pPr marL="12700">
              <a:lnSpc>
                <a:spcPct val="100000"/>
              </a:lnSpc>
              <a:spcBef>
                <a:spcPts val="5"/>
              </a:spcBef>
            </a:pPr>
            <a:r>
              <a:rPr sz="800" b="1" dirty="0">
                <a:latin typeface="Tw Cen MT"/>
                <a:cs typeface="Tw Cen MT"/>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0547" rIns="0" bIns="0" rtlCol="0">
            <a:spAutoFit/>
          </a:bodyPr>
          <a:lstStyle/>
          <a:p>
            <a:pPr marL="991235">
              <a:lnSpc>
                <a:spcPct val="100000"/>
              </a:lnSpc>
              <a:spcBef>
                <a:spcPts val="100"/>
              </a:spcBef>
            </a:pPr>
            <a:r>
              <a:rPr b="0" dirty="0">
                <a:solidFill>
                  <a:srgbClr val="000000"/>
                </a:solidFill>
                <a:latin typeface="Tw Cen MT"/>
                <a:cs typeface="Tw Cen MT"/>
              </a:rPr>
              <a:t>JUST</a:t>
            </a:r>
            <a:r>
              <a:rPr b="0" spc="-50" dirty="0">
                <a:solidFill>
                  <a:srgbClr val="000000"/>
                </a:solidFill>
                <a:latin typeface="Tw Cen MT"/>
                <a:cs typeface="Tw Cen MT"/>
              </a:rPr>
              <a:t> </a:t>
            </a:r>
            <a:r>
              <a:rPr b="0" dirty="0">
                <a:solidFill>
                  <a:srgbClr val="000000"/>
                </a:solidFill>
                <a:latin typeface="Tw Cen MT"/>
                <a:cs typeface="Tw Cen MT"/>
              </a:rPr>
              <a:t>SAMPLE</a:t>
            </a:r>
            <a:r>
              <a:rPr b="0" spc="-45" dirty="0">
                <a:solidFill>
                  <a:srgbClr val="000000"/>
                </a:solidFill>
                <a:latin typeface="Tw Cen MT"/>
                <a:cs typeface="Tw Cen MT"/>
              </a:rPr>
              <a:t> </a:t>
            </a:r>
            <a:r>
              <a:rPr b="0" dirty="0">
                <a:solidFill>
                  <a:srgbClr val="000000"/>
                </a:solidFill>
                <a:latin typeface="Tw Cen MT"/>
                <a:cs typeface="Tw Cen MT"/>
              </a:rPr>
              <a:t>PROGRAM</a:t>
            </a:r>
            <a:r>
              <a:rPr b="0" spc="-35" dirty="0">
                <a:solidFill>
                  <a:srgbClr val="000000"/>
                </a:solidFill>
                <a:latin typeface="Tw Cen MT"/>
                <a:cs typeface="Tw Cen MT"/>
              </a:rPr>
              <a:t> </a:t>
            </a:r>
            <a:r>
              <a:rPr b="0" dirty="0">
                <a:solidFill>
                  <a:srgbClr val="000000"/>
                </a:solidFill>
                <a:latin typeface="Tw Cen MT"/>
                <a:cs typeface="Tw Cen MT"/>
              </a:rPr>
              <a:t>USING</a:t>
            </a:r>
            <a:r>
              <a:rPr b="0" spc="-40" dirty="0">
                <a:solidFill>
                  <a:srgbClr val="000000"/>
                </a:solidFill>
                <a:latin typeface="Tw Cen MT"/>
                <a:cs typeface="Tw Cen MT"/>
              </a:rPr>
              <a:t> </a:t>
            </a:r>
            <a:r>
              <a:rPr b="0" dirty="0">
                <a:solidFill>
                  <a:srgbClr val="000000"/>
                </a:solidFill>
                <a:latin typeface="Tw Cen MT"/>
                <a:cs typeface="Tw Cen MT"/>
              </a:rPr>
              <a:t>ONLY</a:t>
            </a:r>
            <a:r>
              <a:rPr b="0" spc="-55" dirty="0">
                <a:solidFill>
                  <a:srgbClr val="000000"/>
                </a:solidFill>
                <a:latin typeface="Tw Cen MT"/>
                <a:cs typeface="Tw Cen MT"/>
              </a:rPr>
              <a:t> </a:t>
            </a:r>
            <a:r>
              <a:rPr b="0" spc="-10" dirty="0">
                <a:solidFill>
                  <a:srgbClr val="000000"/>
                </a:solidFill>
                <a:latin typeface="Tw Cen MT"/>
                <a:cs typeface="Tw Cen MT"/>
              </a:rPr>
              <a:t>LED’S</a:t>
            </a:r>
          </a:p>
        </p:txBody>
      </p:sp>
      <p:pic>
        <p:nvPicPr>
          <p:cNvPr id="3" name="object 3"/>
          <p:cNvPicPr/>
          <p:nvPr/>
        </p:nvPicPr>
        <p:blipFill>
          <a:blip r:embed="rId2" cstate="print"/>
          <a:stretch>
            <a:fillRect/>
          </a:stretch>
        </p:blipFill>
        <p:spPr>
          <a:xfrm>
            <a:off x="914400" y="2366772"/>
            <a:ext cx="5542788" cy="313791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0547" rIns="0" bIns="0" rtlCol="0">
            <a:spAutoFit/>
          </a:bodyPr>
          <a:lstStyle/>
          <a:p>
            <a:pPr marL="3919220">
              <a:lnSpc>
                <a:spcPct val="100000"/>
              </a:lnSpc>
              <a:spcBef>
                <a:spcPts val="100"/>
              </a:spcBef>
            </a:pPr>
            <a:r>
              <a:rPr i="1" dirty="0">
                <a:solidFill>
                  <a:srgbClr val="C41E52"/>
                </a:solidFill>
                <a:latin typeface="Tw Cen MT"/>
                <a:cs typeface="Tw Cen MT"/>
              </a:rPr>
              <a:t>PROGRAM</a:t>
            </a:r>
            <a:r>
              <a:rPr i="1" spc="-50" dirty="0">
                <a:solidFill>
                  <a:srgbClr val="C41E52"/>
                </a:solidFill>
                <a:latin typeface="Tw Cen MT"/>
                <a:cs typeface="Tw Cen MT"/>
              </a:rPr>
              <a:t> </a:t>
            </a:r>
            <a:r>
              <a:rPr lang="en-US" i="1" spc="-25" dirty="0">
                <a:solidFill>
                  <a:srgbClr val="C41E52"/>
                </a:solidFill>
              </a:rPr>
              <a:t>2</a:t>
            </a:r>
            <a:r>
              <a:rPr i="1" spc="-25" dirty="0" smtClean="0">
                <a:solidFill>
                  <a:srgbClr val="C41E52"/>
                </a:solidFill>
                <a:latin typeface="Tw Cen MT"/>
                <a:cs typeface="Tw Cen MT"/>
              </a:rPr>
              <a:t>:</a:t>
            </a:r>
            <a:endParaRPr i="1" spc="-25" dirty="0">
              <a:solidFill>
                <a:srgbClr val="C41E52"/>
              </a:solidFill>
              <a:latin typeface="Tw Cen MT"/>
              <a:cs typeface="Tw Cen MT"/>
            </a:endParaRPr>
          </a:p>
        </p:txBody>
      </p:sp>
      <p:sp>
        <p:nvSpPr>
          <p:cNvPr id="3" name="object 3"/>
          <p:cNvSpPr txBox="1"/>
          <p:nvPr/>
        </p:nvSpPr>
        <p:spPr>
          <a:xfrm>
            <a:off x="992530" y="2420493"/>
            <a:ext cx="1937385" cy="2302510"/>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831336"/>
                </a:solidFill>
                <a:latin typeface="Tw Cen MT"/>
                <a:cs typeface="Tw Cen MT"/>
              </a:rPr>
              <a:t>COMPONENTS:</a:t>
            </a:r>
            <a:endParaRPr sz="2000">
              <a:latin typeface="Tw Cen MT"/>
              <a:cs typeface="Tw Cen MT"/>
            </a:endParaRPr>
          </a:p>
          <a:p>
            <a:pPr marL="240665" indent="-227965">
              <a:lnSpc>
                <a:spcPct val="100000"/>
              </a:lnSpc>
              <a:spcBef>
                <a:spcPts val="1475"/>
              </a:spcBef>
              <a:buClr>
                <a:srgbClr val="00FF00"/>
              </a:buClr>
              <a:buFont typeface="Wingdings"/>
              <a:buChar char=""/>
              <a:tabLst>
                <a:tab pos="240665" algn="l"/>
              </a:tabLst>
            </a:pPr>
            <a:r>
              <a:rPr sz="2000" b="1" dirty="0">
                <a:solidFill>
                  <a:srgbClr val="C41E52"/>
                </a:solidFill>
                <a:latin typeface="Tw Cen MT"/>
                <a:cs typeface="Tw Cen MT"/>
              </a:rPr>
              <a:t>ARDUINO</a:t>
            </a:r>
            <a:r>
              <a:rPr sz="2000" b="1" spc="-30" dirty="0">
                <a:solidFill>
                  <a:srgbClr val="C41E52"/>
                </a:solidFill>
                <a:latin typeface="Tw Cen MT"/>
                <a:cs typeface="Tw Cen MT"/>
              </a:rPr>
              <a:t> </a:t>
            </a:r>
            <a:r>
              <a:rPr sz="2000" b="1" spc="-25" dirty="0">
                <a:solidFill>
                  <a:srgbClr val="C41E52"/>
                </a:solidFill>
                <a:latin typeface="Tw Cen MT"/>
                <a:cs typeface="Tw Cen MT"/>
              </a:rPr>
              <a:t>UNO</a:t>
            </a:r>
            <a:endParaRPr sz="2000">
              <a:latin typeface="Tw Cen MT"/>
              <a:cs typeface="Tw Cen MT"/>
            </a:endParaRPr>
          </a:p>
          <a:p>
            <a:pPr marL="241300" indent="-228600">
              <a:lnSpc>
                <a:spcPct val="100000"/>
              </a:lnSpc>
              <a:spcBef>
                <a:spcPts val="1490"/>
              </a:spcBef>
              <a:buClr>
                <a:srgbClr val="00FF00"/>
              </a:buClr>
              <a:buFont typeface="Wingdings"/>
              <a:buChar char=""/>
              <a:tabLst>
                <a:tab pos="241300" algn="l"/>
              </a:tabLst>
            </a:pPr>
            <a:r>
              <a:rPr sz="2000" b="1" dirty="0">
                <a:solidFill>
                  <a:srgbClr val="C41E52"/>
                </a:solidFill>
                <a:latin typeface="Tw Cen MT"/>
                <a:cs typeface="Tw Cen MT"/>
              </a:rPr>
              <a:t>4 </a:t>
            </a:r>
            <a:r>
              <a:rPr sz="2000" b="1" spc="-10" dirty="0">
                <a:solidFill>
                  <a:srgbClr val="C41E52"/>
                </a:solidFill>
                <a:latin typeface="Tw Cen MT"/>
                <a:cs typeface="Tw Cen MT"/>
              </a:rPr>
              <a:t>LED’S</a:t>
            </a:r>
            <a:endParaRPr sz="2000">
              <a:latin typeface="Tw Cen MT"/>
              <a:cs typeface="Tw Cen MT"/>
            </a:endParaRPr>
          </a:p>
          <a:p>
            <a:pPr marL="241300" indent="-228600">
              <a:lnSpc>
                <a:spcPct val="100000"/>
              </a:lnSpc>
              <a:spcBef>
                <a:spcPts val="1475"/>
              </a:spcBef>
              <a:buClr>
                <a:srgbClr val="00FF00"/>
              </a:buClr>
              <a:buFont typeface="Wingdings"/>
              <a:buChar char=""/>
              <a:tabLst>
                <a:tab pos="241300" algn="l"/>
              </a:tabLst>
            </a:pPr>
            <a:r>
              <a:rPr sz="2000" b="1" dirty="0">
                <a:solidFill>
                  <a:srgbClr val="C41E52"/>
                </a:solidFill>
                <a:latin typeface="Tw Cen MT"/>
                <a:cs typeface="Tw Cen MT"/>
              </a:rPr>
              <a:t>2 </a:t>
            </a:r>
            <a:r>
              <a:rPr sz="2000" b="1" spc="-10" dirty="0">
                <a:solidFill>
                  <a:srgbClr val="C41E52"/>
                </a:solidFill>
                <a:latin typeface="Tw Cen MT"/>
                <a:cs typeface="Tw Cen MT"/>
              </a:rPr>
              <a:t>PUSHBUTTON</a:t>
            </a:r>
            <a:endParaRPr sz="2000">
              <a:latin typeface="Tw Cen MT"/>
              <a:cs typeface="Tw Cen MT"/>
            </a:endParaRPr>
          </a:p>
          <a:p>
            <a:pPr marL="241300" indent="-228600">
              <a:lnSpc>
                <a:spcPct val="100000"/>
              </a:lnSpc>
              <a:spcBef>
                <a:spcPts val="1480"/>
              </a:spcBef>
              <a:buClr>
                <a:srgbClr val="00FF00"/>
              </a:buClr>
              <a:buFont typeface="Wingdings"/>
              <a:buChar char=""/>
              <a:tabLst>
                <a:tab pos="241300" algn="l"/>
              </a:tabLst>
            </a:pPr>
            <a:r>
              <a:rPr sz="2000" b="1" spc="-10" dirty="0">
                <a:solidFill>
                  <a:srgbClr val="C41E52"/>
                </a:solidFill>
                <a:latin typeface="Tw Cen MT"/>
                <a:cs typeface="Tw Cen MT"/>
              </a:rPr>
              <a:t>WIRES</a:t>
            </a:r>
            <a:endParaRPr sz="2000">
              <a:latin typeface="Tw Cen MT"/>
              <a:cs typeface="Tw Cen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3608" y="2150364"/>
            <a:ext cx="10514076" cy="1798320"/>
          </a:xfrm>
          <a:prstGeom prst="rect">
            <a:avLst/>
          </a:prstGeom>
        </p:spPr>
      </p:pic>
      <p:pic>
        <p:nvPicPr>
          <p:cNvPr id="3" name="object 3"/>
          <p:cNvPicPr/>
          <p:nvPr/>
        </p:nvPicPr>
        <p:blipFill>
          <a:blip r:embed="rId3" cstate="print"/>
          <a:stretch>
            <a:fillRect/>
          </a:stretch>
        </p:blipFill>
        <p:spPr>
          <a:xfrm>
            <a:off x="697077" y="888822"/>
            <a:ext cx="4301617" cy="614476"/>
          </a:xfrm>
          <a:prstGeom prst="rect">
            <a:avLst/>
          </a:prstGeom>
        </p:spPr>
      </p:pic>
      <p:sp>
        <p:nvSpPr>
          <p:cNvPr id="4" name="object 4"/>
          <p:cNvSpPr txBox="1">
            <a:spLocks noGrp="1"/>
          </p:cNvSpPr>
          <p:nvPr>
            <p:ph type="title"/>
          </p:nvPr>
        </p:nvSpPr>
        <p:spPr>
          <a:xfrm>
            <a:off x="992530" y="2449144"/>
            <a:ext cx="9354820" cy="757555"/>
          </a:xfrm>
          <a:prstGeom prst="rect">
            <a:avLst/>
          </a:prstGeom>
        </p:spPr>
        <p:txBody>
          <a:bodyPr vert="horz" wrap="square" lIns="0" tIns="12700" rIns="0" bIns="0" rtlCol="0">
            <a:spAutoFit/>
          </a:bodyPr>
          <a:lstStyle/>
          <a:p>
            <a:pPr marL="12700">
              <a:lnSpc>
                <a:spcPct val="100000"/>
              </a:lnSpc>
              <a:spcBef>
                <a:spcPts val="100"/>
              </a:spcBef>
            </a:pPr>
            <a:r>
              <a:rPr sz="4800" dirty="0">
                <a:latin typeface="Bremen Bd BT"/>
                <a:cs typeface="Bremen Bd BT"/>
              </a:rPr>
              <a:t>TRAFFIC</a:t>
            </a:r>
            <a:r>
              <a:rPr sz="4800" spc="-245" dirty="0">
                <a:latin typeface="Bremen Bd BT"/>
                <a:cs typeface="Bremen Bd BT"/>
              </a:rPr>
              <a:t> </a:t>
            </a:r>
            <a:r>
              <a:rPr sz="4800" spc="-10" dirty="0">
                <a:latin typeface="Bremen Bd BT"/>
                <a:cs typeface="Bremen Bd BT"/>
              </a:rPr>
              <a:t>MANAGEMNET</a:t>
            </a:r>
            <a:r>
              <a:rPr sz="4800" spc="-240" dirty="0">
                <a:latin typeface="Bremen Bd BT"/>
                <a:cs typeface="Bremen Bd BT"/>
              </a:rPr>
              <a:t> </a:t>
            </a:r>
            <a:r>
              <a:rPr sz="4800" spc="-10" dirty="0">
                <a:latin typeface="Bremen Bd BT"/>
                <a:cs typeface="Bremen Bd BT"/>
              </a:rPr>
              <a:t>SYSTEM</a:t>
            </a:r>
            <a:endParaRPr sz="4800">
              <a:latin typeface="Bremen Bd BT"/>
              <a:cs typeface="Bremen Bd BT"/>
            </a:endParaRPr>
          </a:p>
        </p:txBody>
      </p:sp>
      <p:pic>
        <p:nvPicPr>
          <p:cNvPr id="5" name="Picture 4"/>
          <p:cNvPicPr>
            <a:picLocks noChangeAspect="1"/>
          </p:cNvPicPr>
          <p:nvPr/>
        </p:nvPicPr>
        <p:blipFill>
          <a:blip r:embed="rId4"/>
          <a:stretch>
            <a:fillRect/>
          </a:stretch>
        </p:blipFill>
        <p:spPr>
          <a:xfrm>
            <a:off x="4572000" y="3948684"/>
            <a:ext cx="4285912" cy="2764761"/>
          </a:xfrm>
          <a:prstGeom prst="rect">
            <a:avLst/>
          </a:prstGeom>
          <a:effectLst>
            <a:glow rad="228600">
              <a:schemeClr val="accent4">
                <a:satMod val="175000"/>
                <a:alpha val="40000"/>
              </a:schemeClr>
            </a:glow>
          </a:effectLst>
          <a:scene3d>
            <a:camera prst="orthographicFront"/>
            <a:lightRig rig="threePt" dir="t"/>
          </a:scene3d>
          <a:sp3d>
            <a:bevelT prst="slope"/>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0928" y="498729"/>
            <a:ext cx="1233170" cy="314960"/>
          </a:xfrm>
          <a:prstGeom prst="rect">
            <a:avLst/>
          </a:prstGeom>
        </p:spPr>
        <p:txBody>
          <a:bodyPr vert="horz" wrap="square" lIns="0" tIns="12065" rIns="0" bIns="0" rtlCol="0">
            <a:spAutoFit/>
          </a:bodyPr>
          <a:lstStyle/>
          <a:p>
            <a:pPr marL="12700">
              <a:lnSpc>
                <a:spcPct val="100000"/>
              </a:lnSpc>
              <a:spcBef>
                <a:spcPts val="95"/>
              </a:spcBef>
            </a:pPr>
            <a:r>
              <a:rPr sz="1900" b="0" spc="-10" dirty="0">
                <a:solidFill>
                  <a:srgbClr val="000000"/>
                </a:solidFill>
                <a:latin typeface="Tw Cen MT"/>
                <a:cs typeface="Tw Cen MT"/>
              </a:rPr>
              <a:t>Void</a:t>
            </a:r>
            <a:r>
              <a:rPr sz="1900" b="0" spc="-75" dirty="0">
                <a:solidFill>
                  <a:srgbClr val="000000"/>
                </a:solidFill>
                <a:latin typeface="Tw Cen MT"/>
                <a:cs typeface="Tw Cen MT"/>
              </a:rPr>
              <a:t> </a:t>
            </a:r>
            <a:r>
              <a:rPr sz="1900" b="0" dirty="0">
                <a:solidFill>
                  <a:srgbClr val="000000"/>
                </a:solidFill>
                <a:latin typeface="Tw Cen MT"/>
                <a:cs typeface="Tw Cen MT"/>
              </a:rPr>
              <a:t>loop()</a:t>
            </a:r>
            <a:r>
              <a:rPr sz="1900" b="0" spc="-80" dirty="0">
                <a:solidFill>
                  <a:srgbClr val="000000"/>
                </a:solidFill>
                <a:latin typeface="Tw Cen MT"/>
                <a:cs typeface="Tw Cen MT"/>
              </a:rPr>
              <a:t> </a:t>
            </a:r>
            <a:r>
              <a:rPr sz="1900" b="0" spc="-50" dirty="0">
                <a:solidFill>
                  <a:srgbClr val="000000"/>
                </a:solidFill>
                <a:latin typeface="Tw Cen MT"/>
                <a:cs typeface="Tw Cen MT"/>
              </a:rPr>
              <a:t>{</a:t>
            </a:r>
            <a:endParaRPr sz="1900">
              <a:latin typeface="Tw Cen MT"/>
              <a:cs typeface="Tw Cen MT"/>
            </a:endParaRPr>
          </a:p>
        </p:txBody>
      </p:sp>
      <p:sp>
        <p:nvSpPr>
          <p:cNvPr id="3" name="object 3"/>
          <p:cNvSpPr txBox="1"/>
          <p:nvPr/>
        </p:nvSpPr>
        <p:spPr>
          <a:xfrm>
            <a:off x="4630928" y="916304"/>
            <a:ext cx="3728720" cy="4552315"/>
          </a:xfrm>
          <a:prstGeom prst="rect">
            <a:avLst/>
          </a:prstGeom>
        </p:spPr>
        <p:txBody>
          <a:bodyPr vert="horz" wrap="square" lIns="0" tIns="12065" rIns="0" bIns="0" rtlCol="0">
            <a:spAutoFit/>
          </a:bodyPr>
          <a:lstStyle/>
          <a:p>
            <a:pPr marL="12700" marR="122555" indent="132080">
              <a:lnSpc>
                <a:spcPct val="100000"/>
              </a:lnSpc>
              <a:spcBef>
                <a:spcPts val="95"/>
              </a:spcBef>
            </a:pPr>
            <a:r>
              <a:rPr sz="1900" dirty="0">
                <a:latin typeface="Tw Cen MT"/>
                <a:cs typeface="Tw Cen MT"/>
              </a:rPr>
              <a:t>//</a:t>
            </a:r>
            <a:r>
              <a:rPr sz="1900" spc="-15" dirty="0">
                <a:latin typeface="Tw Cen MT"/>
                <a:cs typeface="Tw Cen MT"/>
              </a:rPr>
              <a:t> </a:t>
            </a:r>
            <a:r>
              <a:rPr sz="1900" dirty="0">
                <a:latin typeface="Tw Cen MT"/>
                <a:cs typeface="Tw Cen MT"/>
              </a:rPr>
              <a:t>check</a:t>
            </a:r>
            <a:r>
              <a:rPr sz="1900" spc="-30" dirty="0">
                <a:latin typeface="Tw Cen MT"/>
                <a:cs typeface="Tw Cen MT"/>
              </a:rPr>
              <a:t> </a:t>
            </a:r>
            <a:r>
              <a:rPr sz="1900" dirty="0">
                <a:latin typeface="Tw Cen MT"/>
                <a:cs typeface="Tw Cen MT"/>
              </a:rPr>
              <a:t>if</a:t>
            </a:r>
            <a:r>
              <a:rPr sz="1900" spc="30" dirty="0">
                <a:latin typeface="Tw Cen MT"/>
                <a:cs typeface="Tw Cen MT"/>
              </a:rPr>
              <a:t> </a:t>
            </a:r>
            <a:r>
              <a:rPr sz="1900" dirty="0">
                <a:latin typeface="Tw Cen MT"/>
                <a:cs typeface="Tw Cen MT"/>
              </a:rPr>
              <a:t>there</a:t>
            </a:r>
            <a:r>
              <a:rPr sz="1900" spc="-10" dirty="0">
                <a:latin typeface="Tw Cen MT"/>
                <a:cs typeface="Tw Cen MT"/>
              </a:rPr>
              <a:t> </a:t>
            </a:r>
            <a:r>
              <a:rPr sz="1900" dirty="0">
                <a:latin typeface="Tw Cen MT"/>
                <a:cs typeface="Tw Cen MT"/>
              </a:rPr>
              <a:t>are</a:t>
            </a:r>
            <a:r>
              <a:rPr sz="1900" spc="-10" dirty="0">
                <a:latin typeface="Tw Cen MT"/>
                <a:cs typeface="Tw Cen MT"/>
              </a:rPr>
              <a:t> </a:t>
            </a:r>
            <a:r>
              <a:rPr sz="1900" dirty="0">
                <a:latin typeface="Tw Cen MT"/>
                <a:cs typeface="Tw Cen MT"/>
              </a:rPr>
              <a:t>vehicles</a:t>
            </a:r>
            <a:r>
              <a:rPr sz="1900" spc="-25" dirty="0">
                <a:latin typeface="Tw Cen MT"/>
                <a:cs typeface="Tw Cen MT"/>
              </a:rPr>
              <a:t> </a:t>
            </a:r>
            <a:r>
              <a:rPr sz="1900" dirty="0">
                <a:latin typeface="Tw Cen MT"/>
                <a:cs typeface="Tw Cen MT"/>
              </a:rPr>
              <a:t>on</a:t>
            </a:r>
            <a:r>
              <a:rPr sz="1900" spc="-20" dirty="0">
                <a:latin typeface="Tw Cen MT"/>
                <a:cs typeface="Tw Cen MT"/>
              </a:rPr>
              <a:t> </a:t>
            </a:r>
            <a:r>
              <a:rPr sz="1900" spc="-25" dirty="0">
                <a:latin typeface="Tw Cen MT"/>
                <a:cs typeface="Tw Cen MT"/>
              </a:rPr>
              <a:t>the </a:t>
            </a:r>
            <a:r>
              <a:rPr sz="1900" dirty="0">
                <a:latin typeface="Tw Cen MT"/>
                <a:cs typeface="Tw Cen MT"/>
              </a:rPr>
              <a:t>main</a:t>
            </a:r>
            <a:r>
              <a:rPr sz="1900" spc="-35" dirty="0">
                <a:latin typeface="Tw Cen MT"/>
                <a:cs typeface="Tw Cen MT"/>
              </a:rPr>
              <a:t> </a:t>
            </a:r>
            <a:r>
              <a:rPr sz="1900" spc="-20" dirty="0">
                <a:latin typeface="Tw Cen MT"/>
                <a:cs typeface="Tw Cen MT"/>
              </a:rPr>
              <a:t>road</a:t>
            </a:r>
            <a:endParaRPr sz="1900">
              <a:latin typeface="Tw Cen MT"/>
              <a:cs typeface="Tw Cen MT"/>
            </a:endParaRPr>
          </a:p>
          <a:p>
            <a:pPr marL="144780">
              <a:lnSpc>
                <a:spcPct val="100000"/>
              </a:lnSpc>
              <a:spcBef>
                <a:spcPts val="994"/>
              </a:spcBef>
            </a:pPr>
            <a:r>
              <a:rPr sz="1900" dirty="0">
                <a:latin typeface="Tw Cen MT"/>
                <a:cs typeface="Tw Cen MT"/>
              </a:rPr>
              <a:t>If</a:t>
            </a:r>
            <a:r>
              <a:rPr sz="1900" spc="40" dirty="0">
                <a:latin typeface="Tw Cen MT"/>
                <a:cs typeface="Tw Cen MT"/>
              </a:rPr>
              <a:t> </a:t>
            </a:r>
            <a:r>
              <a:rPr sz="1900" spc="-10" dirty="0">
                <a:latin typeface="Tw Cen MT"/>
                <a:cs typeface="Tw Cen MT"/>
              </a:rPr>
              <a:t>(digitalread(mainroadsensorpin)</a:t>
            </a:r>
            <a:endParaRPr sz="1900">
              <a:latin typeface="Tw Cen MT"/>
              <a:cs typeface="Tw Cen MT"/>
            </a:endParaRPr>
          </a:p>
          <a:p>
            <a:pPr marL="12700">
              <a:lnSpc>
                <a:spcPct val="100000"/>
              </a:lnSpc>
              <a:spcBef>
                <a:spcPts val="5"/>
              </a:spcBef>
            </a:pPr>
            <a:r>
              <a:rPr sz="1900" dirty="0">
                <a:latin typeface="Tw Cen MT"/>
                <a:cs typeface="Tw Cen MT"/>
              </a:rPr>
              <a:t>==</a:t>
            </a:r>
            <a:r>
              <a:rPr sz="1900" spc="-80" dirty="0">
                <a:latin typeface="Tw Cen MT"/>
                <a:cs typeface="Tw Cen MT"/>
              </a:rPr>
              <a:t> </a:t>
            </a:r>
            <a:r>
              <a:rPr sz="1900" dirty="0">
                <a:latin typeface="Tw Cen MT"/>
                <a:cs typeface="Tw Cen MT"/>
              </a:rPr>
              <a:t>LOW)</a:t>
            </a:r>
            <a:r>
              <a:rPr sz="1900" spc="-65" dirty="0">
                <a:latin typeface="Tw Cen MT"/>
                <a:cs typeface="Tw Cen MT"/>
              </a:rPr>
              <a:t> </a:t>
            </a:r>
            <a:r>
              <a:rPr sz="1900" spc="-50" dirty="0">
                <a:latin typeface="Tw Cen MT"/>
                <a:cs typeface="Tw Cen MT"/>
              </a:rPr>
              <a:t>{</a:t>
            </a:r>
            <a:endParaRPr sz="1900">
              <a:latin typeface="Tw Cen MT"/>
              <a:cs typeface="Tw Cen MT"/>
            </a:endParaRPr>
          </a:p>
          <a:p>
            <a:pPr marL="12700" marR="188595" indent="266700">
              <a:lnSpc>
                <a:spcPct val="100000"/>
              </a:lnSpc>
              <a:spcBef>
                <a:spcPts val="994"/>
              </a:spcBef>
            </a:pPr>
            <a:r>
              <a:rPr sz="1900" dirty="0">
                <a:latin typeface="Tw Cen MT"/>
                <a:cs typeface="Tw Cen MT"/>
              </a:rPr>
              <a:t>//</a:t>
            </a:r>
            <a:r>
              <a:rPr sz="1900" spc="-45" dirty="0">
                <a:latin typeface="Tw Cen MT"/>
                <a:cs typeface="Tw Cen MT"/>
              </a:rPr>
              <a:t> </a:t>
            </a:r>
            <a:r>
              <a:rPr sz="1900" dirty="0">
                <a:latin typeface="Tw Cen MT"/>
                <a:cs typeface="Tw Cen MT"/>
              </a:rPr>
              <a:t>main</a:t>
            </a:r>
            <a:r>
              <a:rPr sz="1900" spc="-30" dirty="0">
                <a:latin typeface="Tw Cen MT"/>
                <a:cs typeface="Tw Cen MT"/>
              </a:rPr>
              <a:t> </a:t>
            </a:r>
            <a:r>
              <a:rPr sz="1900" dirty="0">
                <a:latin typeface="Tw Cen MT"/>
                <a:cs typeface="Tw Cen MT"/>
              </a:rPr>
              <a:t>road</a:t>
            </a:r>
            <a:r>
              <a:rPr sz="1900" spc="-30" dirty="0">
                <a:latin typeface="Tw Cen MT"/>
                <a:cs typeface="Tw Cen MT"/>
              </a:rPr>
              <a:t> </a:t>
            </a:r>
            <a:r>
              <a:rPr sz="1900" dirty="0">
                <a:latin typeface="Tw Cen MT"/>
                <a:cs typeface="Tw Cen MT"/>
              </a:rPr>
              <a:t>has</a:t>
            </a:r>
            <a:r>
              <a:rPr sz="1900" spc="-30" dirty="0">
                <a:latin typeface="Tw Cen MT"/>
                <a:cs typeface="Tw Cen MT"/>
              </a:rPr>
              <a:t> </a:t>
            </a:r>
            <a:r>
              <a:rPr sz="1900" spc="-10" dirty="0">
                <a:latin typeface="Tw Cen MT"/>
                <a:cs typeface="Tw Cen MT"/>
              </a:rPr>
              <a:t>vehicles,</a:t>
            </a:r>
            <a:r>
              <a:rPr sz="1900" spc="-45" dirty="0">
                <a:latin typeface="Tw Cen MT"/>
                <a:cs typeface="Tw Cen MT"/>
              </a:rPr>
              <a:t> </a:t>
            </a:r>
            <a:r>
              <a:rPr sz="1900" dirty="0">
                <a:latin typeface="Tw Cen MT"/>
                <a:cs typeface="Tw Cen MT"/>
              </a:rPr>
              <a:t>so</a:t>
            </a:r>
            <a:r>
              <a:rPr sz="1900" spc="-35" dirty="0">
                <a:latin typeface="Tw Cen MT"/>
                <a:cs typeface="Tw Cen MT"/>
              </a:rPr>
              <a:t> </a:t>
            </a:r>
            <a:r>
              <a:rPr sz="1900" spc="-20" dirty="0">
                <a:latin typeface="Tw Cen MT"/>
                <a:cs typeface="Tw Cen MT"/>
              </a:rPr>
              <a:t>stop </a:t>
            </a:r>
            <a:r>
              <a:rPr sz="1900" dirty="0">
                <a:latin typeface="Tw Cen MT"/>
                <a:cs typeface="Tw Cen MT"/>
              </a:rPr>
              <a:t>side</a:t>
            </a:r>
            <a:r>
              <a:rPr sz="1900" spc="-55" dirty="0">
                <a:latin typeface="Tw Cen MT"/>
                <a:cs typeface="Tw Cen MT"/>
              </a:rPr>
              <a:t> </a:t>
            </a:r>
            <a:r>
              <a:rPr sz="1900" dirty="0">
                <a:latin typeface="Tw Cen MT"/>
                <a:cs typeface="Tw Cen MT"/>
              </a:rPr>
              <a:t>road</a:t>
            </a:r>
            <a:r>
              <a:rPr sz="1900" spc="-45" dirty="0">
                <a:latin typeface="Tw Cen MT"/>
                <a:cs typeface="Tw Cen MT"/>
              </a:rPr>
              <a:t> </a:t>
            </a:r>
            <a:r>
              <a:rPr sz="1900" spc="-10" dirty="0">
                <a:latin typeface="Tw Cen MT"/>
                <a:cs typeface="Tw Cen MT"/>
              </a:rPr>
              <a:t>traffic</a:t>
            </a:r>
            <a:endParaRPr sz="1900">
              <a:latin typeface="Tw Cen MT"/>
              <a:cs typeface="Tw Cen MT"/>
            </a:endParaRPr>
          </a:p>
          <a:p>
            <a:pPr marL="12700" marR="669290" indent="266700">
              <a:lnSpc>
                <a:spcPct val="100000"/>
              </a:lnSpc>
              <a:spcBef>
                <a:spcPts val="1010"/>
              </a:spcBef>
            </a:pPr>
            <a:r>
              <a:rPr sz="1900" spc="-10" dirty="0">
                <a:latin typeface="Tw Cen MT"/>
                <a:cs typeface="Tw Cen MT"/>
              </a:rPr>
              <a:t>Digitalwrite(mainroadredpin, LOW);</a:t>
            </a:r>
            <a:endParaRPr sz="1900">
              <a:latin typeface="Tw Cen MT"/>
              <a:cs typeface="Tw Cen MT"/>
            </a:endParaRPr>
          </a:p>
          <a:p>
            <a:pPr marL="12700" marR="443865" indent="266700">
              <a:lnSpc>
                <a:spcPct val="100000"/>
              </a:lnSpc>
              <a:spcBef>
                <a:spcPts val="994"/>
              </a:spcBef>
            </a:pPr>
            <a:r>
              <a:rPr sz="1900" spc="-10" dirty="0">
                <a:latin typeface="Tw Cen MT"/>
                <a:cs typeface="Tw Cen MT"/>
              </a:rPr>
              <a:t>Digitalwrite(mainroadgreenpin, HIGH);</a:t>
            </a:r>
            <a:endParaRPr sz="1900">
              <a:latin typeface="Tw Cen MT"/>
              <a:cs typeface="Tw Cen MT"/>
            </a:endParaRPr>
          </a:p>
          <a:p>
            <a:pPr marL="279400" marR="5080">
              <a:lnSpc>
                <a:spcPts val="3290"/>
              </a:lnSpc>
              <a:spcBef>
                <a:spcPts val="265"/>
              </a:spcBef>
            </a:pPr>
            <a:r>
              <a:rPr sz="1900" spc="-10" dirty="0">
                <a:latin typeface="Tw Cen MT"/>
                <a:cs typeface="Tw Cen MT"/>
              </a:rPr>
              <a:t>Digitalwrite(sideroadredpin,</a:t>
            </a:r>
            <a:r>
              <a:rPr sz="1900" spc="15" dirty="0">
                <a:latin typeface="Tw Cen MT"/>
                <a:cs typeface="Tw Cen MT"/>
              </a:rPr>
              <a:t> </a:t>
            </a:r>
            <a:r>
              <a:rPr sz="1900" spc="-10" dirty="0">
                <a:latin typeface="Tw Cen MT"/>
                <a:cs typeface="Tw Cen MT"/>
              </a:rPr>
              <a:t>HIGH); Digitalwrite(sideroadgreenpin,</a:t>
            </a:r>
            <a:endParaRPr sz="1900">
              <a:latin typeface="Tw Cen MT"/>
              <a:cs typeface="Tw Cen MT"/>
            </a:endParaRPr>
          </a:p>
          <a:p>
            <a:pPr marL="12700">
              <a:lnSpc>
                <a:spcPts val="2000"/>
              </a:lnSpc>
            </a:pPr>
            <a:r>
              <a:rPr sz="1900" spc="-10" dirty="0">
                <a:latin typeface="Tw Cen MT"/>
                <a:cs typeface="Tw Cen MT"/>
              </a:rPr>
              <a:t>LOW);</a:t>
            </a:r>
            <a:endParaRPr sz="1900">
              <a:latin typeface="Tw Cen MT"/>
              <a:cs typeface="Tw Cen MT"/>
            </a:endParaRPr>
          </a:p>
        </p:txBody>
      </p:sp>
      <p:sp>
        <p:nvSpPr>
          <p:cNvPr id="4" name="object 4"/>
          <p:cNvSpPr txBox="1"/>
          <p:nvPr/>
        </p:nvSpPr>
        <p:spPr>
          <a:xfrm>
            <a:off x="492353" y="617677"/>
            <a:ext cx="3776979" cy="4415790"/>
          </a:xfrm>
          <a:prstGeom prst="rect">
            <a:avLst/>
          </a:prstGeom>
        </p:spPr>
        <p:txBody>
          <a:bodyPr vert="horz" wrap="square" lIns="0" tIns="12700" rIns="0" bIns="0" rtlCol="0">
            <a:spAutoFit/>
          </a:bodyPr>
          <a:lstStyle/>
          <a:p>
            <a:pPr marL="12700" marR="746760">
              <a:lnSpc>
                <a:spcPct val="100000"/>
              </a:lnSpc>
              <a:spcBef>
                <a:spcPts val="100"/>
              </a:spcBef>
            </a:pPr>
            <a:r>
              <a:rPr sz="1800" dirty="0">
                <a:latin typeface="Tw Cen MT"/>
                <a:cs typeface="Tw Cen MT"/>
              </a:rPr>
              <a:t>const int</a:t>
            </a:r>
            <a:r>
              <a:rPr sz="1800" spc="10" dirty="0">
                <a:latin typeface="Tw Cen MT"/>
                <a:cs typeface="Tw Cen MT"/>
              </a:rPr>
              <a:t> </a:t>
            </a:r>
            <a:r>
              <a:rPr sz="1800" spc="-10" dirty="0">
                <a:latin typeface="Tw Cen MT"/>
                <a:cs typeface="Tw Cen MT"/>
              </a:rPr>
              <a:t>mainRoadRedPin</a:t>
            </a:r>
            <a:r>
              <a:rPr sz="1800" spc="-30" dirty="0">
                <a:latin typeface="Tw Cen MT"/>
                <a:cs typeface="Tw Cen MT"/>
              </a:rPr>
              <a:t> </a:t>
            </a:r>
            <a:r>
              <a:rPr sz="1800" dirty="0">
                <a:latin typeface="Tw Cen MT"/>
                <a:cs typeface="Tw Cen MT"/>
              </a:rPr>
              <a:t>=</a:t>
            </a:r>
            <a:r>
              <a:rPr sz="1800" spc="15" dirty="0">
                <a:latin typeface="Tw Cen MT"/>
                <a:cs typeface="Tw Cen MT"/>
              </a:rPr>
              <a:t> </a:t>
            </a:r>
            <a:r>
              <a:rPr sz="1800" spc="-25" dirty="0">
                <a:latin typeface="Tw Cen MT"/>
                <a:cs typeface="Tw Cen MT"/>
              </a:rPr>
              <a:t>2; </a:t>
            </a:r>
            <a:r>
              <a:rPr sz="1800" dirty="0">
                <a:latin typeface="Tw Cen MT"/>
                <a:cs typeface="Tw Cen MT"/>
              </a:rPr>
              <a:t>const</a:t>
            </a:r>
            <a:r>
              <a:rPr sz="1800" spc="-30" dirty="0">
                <a:latin typeface="Tw Cen MT"/>
                <a:cs typeface="Tw Cen MT"/>
              </a:rPr>
              <a:t> </a:t>
            </a:r>
            <a:r>
              <a:rPr sz="1800" dirty="0">
                <a:latin typeface="Tw Cen MT"/>
                <a:cs typeface="Tw Cen MT"/>
              </a:rPr>
              <a:t>int</a:t>
            </a:r>
            <a:r>
              <a:rPr sz="1800" spc="-15" dirty="0">
                <a:latin typeface="Tw Cen MT"/>
                <a:cs typeface="Tw Cen MT"/>
              </a:rPr>
              <a:t> </a:t>
            </a:r>
            <a:r>
              <a:rPr sz="1800" dirty="0">
                <a:latin typeface="Tw Cen MT"/>
                <a:cs typeface="Tw Cen MT"/>
              </a:rPr>
              <a:t>mainRoadGreenPin</a:t>
            </a:r>
            <a:r>
              <a:rPr sz="1800" spc="-30" dirty="0">
                <a:latin typeface="Tw Cen MT"/>
                <a:cs typeface="Tw Cen MT"/>
              </a:rPr>
              <a:t> </a:t>
            </a:r>
            <a:r>
              <a:rPr sz="1800" dirty="0">
                <a:latin typeface="Tw Cen MT"/>
                <a:cs typeface="Tw Cen MT"/>
              </a:rPr>
              <a:t>=</a:t>
            </a:r>
            <a:r>
              <a:rPr sz="1800" spc="-15" dirty="0">
                <a:latin typeface="Tw Cen MT"/>
                <a:cs typeface="Tw Cen MT"/>
              </a:rPr>
              <a:t> </a:t>
            </a:r>
            <a:r>
              <a:rPr sz="1800" spc="-25" dirty="0">
                <a:latin typeface="Tw Cen MT"/>
                <a:cs typeface="Tw Cen MT"/>
              </a:rPr>
              <a:t>3; </a:t>
            </a:r>
            <a:r>
              <a:rPr sz="1800" dirty="0">
                <a:latin typeface="Tw Cen MT"/>
                <a:cs typeface="Tw Cen MT"/>
              </a:rPr>
              <a:t>const</a:t>
            </a:r>
            <a:r>
              <a:rPr sz="1800" spc="-40" dirty="0">
                <a:latin typeface="Tw Cen MT"/>
                <a:cs typeface="Tw Cen MT"/>
              </a:rPr>
              <a:t> </a:t>
            </a:r>
            <a:r>
              <a:rPr sz="1800" dirty="0">
                <a:latin typeface="Tw Cen MT"/>
                <a:cs typeface="Tw Cen MT"/>
              </a:rPr>
              <a:t>int</a:t>
            </a:r>
            <a:r>
              <a:rPr sz="1800" spc="-20" dirty="0">
                <a:latin typeface="Tw Cen MT"/>
                <a:cs typeface="Tw Cen MT"/>
              </a:rPr>
              <a:t> </a:t>
            </a:r>
            <a:r>
              <a:rPr sz="1800" dirty="0">
                <a:latin typeface="Tw Cen MT"/>
                <a:cs typeface="Tw Cen MT"/>
              </a:rPr>
              <a:t>sideRoadRedPin</a:t>
            </a:r>
            <a:r>
              <a:rPr sz="1800" spc="-40" dirty="0">
                <a:latin typeface="Tw Cen MT"/>
                <a:cs typeface="Tw Cen MT"/>
              </a:rPr>
              <a:t> </a:t>
            </a:r>
            <a:r>
              <a:rPr sz="1800" dirty="0">
                <a:latin typeface="Tw Cen MT"/>
                <a:cs typeface="Tw Cen MT"/>
              </a:rPr>
              <a:t>=</a:t>
            </a:r>
            <a:r>
              <a:rPr sz="1800" spc="-20" dirty="0">
                <a:latin typeface="Tw Cen MT"/>
                <a:cs typeface="Tw Cen MT"/>
              </a:rPr>
              <a:t> </a:t>
            </a:r>
            <a:r>
              <a:rPr sz="1800" spc="-25" dirty="0">
                <a:latin typeface="Tw Cen MT"/>
                <a:cs typeface="Tw Cen MT"/>
              </a:rPr>
              <a:t>4; </a:t>
            </a:r>
            <a:r>
              <a:rPr sz="1800" dirty="0">
                <a:latin typeface="Tw Cen MT"/>
                <a:cs typeface="Tw Cen MT"/>
              </a:rPr>
              <a:t>const</a:t>
            </a:r>
            <a:r>
              <a:rPr sz="1800" spc="-30" dirty="0">
                <a:latin typeface="Tw Cen MT"/>
                <a:cs typeface="Tw Cen MT"/>
              </a:rPr>
              <a:t> </a:t>
            </a:r>
            <a:r>
              <a:rPr sz="1800" dirty="0">
                <a:latin typeface="Tw Cen MT"/>
                <a:cs typeface="Tw Cen MT"/>
              </a:rPr>
              <a:t>int</a:t>
            </a:r>
            <a:r>
              <a:rPr sz="1800" spc="-15" dirty="0">
                <a:latin typeface="Tw Cen MT"/>
                <a:cs typeface="Tw Cen MT"/>
              </a:rPr>
              <a:t> </a:t>
            </a:r>
            <a:r>
              <a:rPr sz="1800" dirty="0">
                <a:latin typeface="Tw Cen MT"/>
                <a:cs typeface="Tw Cen MT"/>
              </a:rPr>
              <a:t>sideRoadGreenPin</a:t>
            </a:r>
            <a:r>
              <a:rPr sz="1800" spc="-35" dirty="0">
                <a:latin typeface="Tw Cen MT"/>
                <a:cs typeface="Tw Cen MT"/>
              </a:rPr>
              <a:t> </a:t>
            </a:r>
            <a:r>
              <a:rPr sz="1800" dirty="0">
                <a:latin typeface="Tw Cen MT"/>
                <a:cs typeface="Tw Cen MT"/>
              </a:rPr>
              <a:t>=</a:t>
            </a:r>
            <a:r>
              <a:rPr sz="1800" spc="-10" dirty="0">
                <a:latin typeface="Tw Cen MT"/>
                <a:cs typeface="Tw Cen MT"/>
              </a:rPr>
              <a:t> </a:t>
            </a:r>
            <a:r>
              <a:rPr sz="1800" spc="-25" dirty="0">
                <a:latin typeface="Tw Cen MT"/>
                <a:cs typeface="Tw Cen MT"/>
              </a:rPr>
              <a:t>5; </a:t>
            </a:r>
            <a:r>
              <a:rPr sz="1800" dirty="0">
                <a:latin typeface="Tw Cen MT"/>
                <a:cs typeface="Tw Cen MT"/>
              </a:rPr>
              <a:t>const</a:t>
            </a:r>
            <a:r>
              <a:rPr sz="1800" spc="-25" dirty="0">
                <a:latin typeface="Tw Cen MT"/>
                <a:cs typeface="Tw Cen MT"/>
              </a:rPr>
              <a:t> </a:t>
            </a:r>
            <a:r>
              <a:rPr sz="1800" dirty="0">
                <a:latin typeface="Tw Cen MT"/>
                <a:cs typeface="Tw Cen MT"/>
              </a:rPr>
              <a:t>int</a:t>
            </a:r>
            <a:r>
              <a:rPr sz="1800" spc="-10" dirty="0">
                <a:latin typeface="Tw Cen MT"/>
                <a:cs typeface="Tw Cen MT"/>
              </a:rPr>
              <a:t> </a:t>
            </a:r>
            <a:r>
              <a:rPr sz="1800" dirty="0">
                <a:latin typeface="Tw Cen MT"/>
                <a:cs typeface="Tw Cen MT"/>
              </a:rPr>
              <a:t>mainRoadSensorPin</a:t>
            </a:r>
            <a:r>
              <a:rPr sz="1800" spc="-30" dirty="0">
                <a:latin typeface="Tw Cen MT"/>
                <a:cs typeface="Tw Cen MT"/>
              </a:rPr>
              <a:t> </a:t>
            </a:r>
            <a:r>
              <a:rPr sz="1800" dirty="0">
                <a:latin typeface="Tw Cen MT"/>
                <a:cs typeface="Tw Cen MT"/>
              </a:rPr>
              <a:t>= </a:t>
            </a:r>
            <a:r>
              <a:rPr sz="1800" spc="-25" dirty="0">
                <a:latin typeface="Tw Cen MT"/>
                <a:cs typeface="Tw Cen MT"/>
              </a:rPr>
              <a:t>6; </a:t>
            </a:r>
            <a:r>
              <a:rPr sz="1800" dirty="0">
                <a:latin typeface="Tw Cen MT"/>
                <a:cs typeface="Tw Cen MT"/>
              </a:rPr>
              <a:t>const</a:t>
            </a:r>
            <a:r>
              <a:rPr sz="1800" spc="-25" dirty="0">
                <a:latin typeface="Tw Cen MT"/>
                <a:cs typeface="Tw Cen MT"/>
              </a:rPr>
              <a:t> </a:t>
            </a:r>
            <a:r>
              <a:rPr sz="1800" dirty="0">
                <a:latin typeface="Tw Cen MT"/>
                <a:cs typeface="Tw Cen MT"/>
              </a:rPr>
              <a:t>int</a:t>
            </a:r>
            <a:r>
              <a:rPr sz="1800" spc="-15" dirty="0">
                <a:latin typeface="Tw Cen MT"/>
                <a:cs typeface="Tw Cen MT"/>
              </a:rPr>
              <a:t> </a:t>
            </a:r>
            <a:r>
              <a:rPr sz="1800" dirty="0">
                <a:latin typeface="Tw Cen MT"/>
                <a:cs typeface="Tw Cen MT"/>
              </a:rPr>
              <a:t>sideRoadSensorPin</a:t>
            </a:r>
            <a:r>
              <a:rPr sz="1800" spc="-35" dirty="0">
                <a:latin typeface="Tw Cen MT"/>
                <a:cs typeface="Tw Cen MT"/>
              </a:rPr>
              <a:t> </a:t>
            </a:r>
            <a:r>
              <a:rPr sz="1800" dirty="0">
                <a:latin typeface="Tw Cen MT"/>
                <a:cs typeface="Tw Cen MT"/>
              </a:rPr>
              <a:t>=</a:t>
            </a:r>
            <a:r>
              <a:rPr sz="1800" spc="-10" dirty="0">
                <a:latin typeface="Tw Cen MT"/>
                <a:cs typeface="Tw Cen MT"/>
              </a:rPr>
              <a:t> </a:t>
            </a:r>
            <a:r>
              <a:rPr sz="1800" spc="-25" dirty="0">
                <a:latin typeface="Tw Cen MT"/>
                <a:cs typeface="Tw Cen MT"/>
              </a:rPr>
              <a:t>7; </a:t>
            </a:r>
            <a:r>
              <a:rPr sz="1800" dirty="0">
                <a:latin typeface="Tw Cen MT"/>
                <a:cs typeface="Tw Cen MT"/>
              </a:rPr>
              <a:t>void</a:t>
            </a:r>
            <a:r>
              <a:rPr sz="1800" spc="-25" dirty="0">
                <a:latin typeface="Tw Cen MT"/>
                <a:cs typeface="Tw Cen MT"/>
              </a:rPr>
              <a:t> </a:t>
            </a:r>
            <a:r>
              <a:rPr sz="1800" dirty="0">
                <a:latin typeface="Tw Cen MT"/>
                <a:cs typeface="Tw Cen MT"/>
              </a:rPr>
              <a:t>setup()</a:t>
            </a:r>
            <a:r>
              <a:rPr sz="1800" spc="-35" dirty="0">
                <a:latin typeface="Tw Cen MT"/>
                <a:cs typeface="Tw Cen MT"/>
              </a:rPr>
              <a:t> </a:t>
            </a:r>
            <a:r>
              <a:rPr sz="1800" spc="-50" dirty="0">
                <a:latin typeface="Tw Cen MT"/>
                <a:cs typeface="Tw Cen MT"/>
              </a:rPr>
              <a:t>{</a:t>
            </a:r>
            <a:endParaRPr sz="1800">
              <a:latin typeface="Tw Cen MT"/>
              <a:cs typeface="Tw Cen MT"/>
            </a:endParaRPr>
          </a:p>
          <a:p>
            <a:pPr marL="12700" marR="5080" indent="126364">
              <a:lnSpc>
                <a:spcPct val="100000"/>
              </a:lnSpc>
              <a:spcBef>
                <a:spcPts val="5"/>
              </a:spcBef>
            </a:pPr>
            <a:r>
              <a:rPr sz="1800" spc="-10" dirty="0">
                <a:latin typeface="Tw Cen MT"/>
                <a:cs typeface="Tw Cen MT"/>
              </a:rPr>
              <a:t>pinMode(mainRoadRedPin,</a:t>
            </a:r>
            <a:r>
              <a:rPr sz="1800" spc="80" dirty="0">
                <a:latin typeface="Tw Cen MT"/>
                <a:cs typeface="Tw Cen MT"/>
              </a:rPr>
              <a:t> </a:t>
            </a:r>
            <a:r>
              <a:rPr sz="1800" spc="-10" dirty="0">
                <a:latin typeface="Tw Cen MT"/>
                <a:cs typeface="Tw Cen MT"/>
              </a:rPr>
              <a:t>OUTPUT); </a:t>
            </a:r>
            <a:r>
              <a:rPr sz="1800" dirty="0">
                <a:latin typeface="Tw Cen MT"/>
                <a:cs typeface="Tw Cen MT"/>
              </a:rPr>
              <a:t>pinMode(mainRoadGreenPin,</a:t>
            </a:r>
            <a:r>
              <a:rPr sz="1800" spc="-110" dirty="0">
                <a:latin typeface="Tw Cen MT"/>
                <a:cs typeface="Tw Cen MT"/>
              </a:rPr>
              <a:t> </a:t>
            </a:r>
            <a:r>
              <a:rPr sz="1800" spc="-10" dirty="0">
                <a:latin typeface="Tw Cen MT"/>
                <a:cs typeface="Tw Cen MT"/>
              </a:rPr>
              <a:t>OUTPUT); pinMode(sideRoadRedPin,</a:t>
            </a:r>
            <a:r>
              <a:rPr sz="1800" spc="100" dirty="0">
                <a:latin typeface="Tw Cen MT"/>
                <a:cs typeface="Tw Cen MT"/>
              </a:rPr>
              <a:t> </a:t>
            </a:r>
            <a:r>
              <a:rPr sz="1800" spc="-10" dirty="0">
                <a:latin typeface="Tw Cen MT"/>
                <a:cs typeface="Tw Cen MT"/>
              </a:rPr>
              <a:t>OUTPUT); </a:t>
            </a:r>
            <a:r>
              <a:rPr sz="1800" dirty="0">
                <a:latin typeface="Tw Cen MT"/>
                <a:cs typeface="Tw Cen MT"/>
              </a:rPr>
              <a:t>pinMode(sideRoadGreenPin,</a:t>
            </a:r>
            <a:r>
              <a:rPr sz="1800" spc="-100" dirty="0">
                <a:latin typeface="Tw Cen MT"/>
                <a:cs typeface="Tw Cen MT"/>
              </a:rPr>
              <a:t> </a:t>
            </a:r>
            <a:r>
              <a:rPr sz="1800" spc="-10" dirty="0">
                <a:latin typeface="Tw Cen MT"/>
                <a:cs typeface="Tw Cen MT"/>
              </a:rPr>
              <a:t>OUTPUT); pinMode(mainRoadSensorPin, INPUT_PULLUP);</a:t>
            </a:r>
            <a:endParaRPr sz="1800">
              <a:latin typeface="Tw Cen MT"/>
              <a:cs typeface="Tw Cen MT"/>
            </a:endParaRPr>
          </a:p>
          <a:p>
            <a:pPr marL="12700" marR="1006475" indent="126364">
              <a:lnSpc>
                <a:spcPct val="100000"/>
              </a:lnSpc>
              <a:spcBef>
                <a:spcPts val="5"/>
              </a:spcBef>
            </a:pPr>
            <a:r>
              <a:rPr sz="1800" spc="-10" dirty="0">
                <a:latin typeface="Tw Cen MT"/>
                <a:cs typeface="Tw Cen MT"/>
              </a:rPr>
              <a:t>pinMode(sideRoadSensorPin, INPUT_PULLUP);</a:t>
            </a:r>
            <a:endParaRPr sz="1800">
              <a:latin typeface="Tw Cen MT"/>
              <a:cs typeface="Tw Cen MT"/>
            </a:endParaRPr>
          </a:p>
          <a:p>
            <a:pPr marL="12700">
              <a:lnSpc>
                <a:spcPct val="100000"/>
              </a:lnSpc>
            </a:pPr>
            <a:r>
              <a:rPr sz="1800" dirty="0">
                <a:latin typeface="Tw Cen MT"/>
                <a:cs typeface="Tw Cen MT"/>
              </a:rPr>
              <a:t>}</a:t>
            </a:r>
            <a:endParaRPr sz="1800">
              <a:latin typeface="Tw Cen MT"/>
              <a:cs typeface="Tw Cen MT"/>
            </a:endParaRPr>
          </a:p>
        </p:txBody>
      </p:sp>
      <p:sp>
        <p:nvSpPr>
          <p:cNvPr id="5" name="object 5"/>
          <p:cNvSpPr txBox="1"/>
          <p:nvPr/>
        </p:nvSpPr>
        <p:spPr>
          <a:xfrm>
            <a:off x="8363839" y="764489"/>
            <a:ext cx="3494404" cy="4415790"/>
          </a:xfrm>
          <a:prstGeom prst="rect">
            <a:avLst/>
          </a:prstGeom>
        </p:spPr>
        <p:txBody>
          <a:bodyPr vert="horz" wrap="square" lIns="0" tIns="12065" rIns="0" bIns="0" rtlCol="0">
            <a:spAutoFit/>
          </a:bodyPr>
          <a:lstStyle/>
          <a:p>
            <a:pPr marL="12700">
              <a:lnSpc>
                <a:spcPct val="100000"/>
              </a:lnSpc>
              <a:spcBef>
                <a:spcPts val="95"/>
              </a:spcBef>
            </a:pPr>
            <a:r>
              <a:rPr sz="1600" dirty="0">
                <a:latin typeface="Tw Cen MT"/>
                <a:cs typeface="Tw Cen MT"/>
              </a:rPr>
              <a:t>}</a:t>
            </a:r>
            <a:r>
              <a:rPr sz="1600" spc="-25" dirty="0">
                <a:latin typeface="Tw Cen MT"/>
                <a:cs typeface="Tw Cen MT"/>
              </a:rPr>
              <a:t> </a:t>
            </a:r>
            <a:r>
              <a:rPr sz="1600" dirty="0">
                <a:latin typeface="Tw Cen MT"/>
                <a:cs typeface="Tw Cen MT"/>
              </a:rPr>
              <a:t>else</a:t>
            </a:r>
            <a:r>
              <a:rPr sz="1600" spc="-15" dirty="0">
                <a:latin typeface="Tw Cen MT"/>
                <a:cs typeface="Tw Cen MT"/>
              </a:rPr>
              <a:t> </a:t>
            </a:r>
            <a:r>
              <a:rPr sz="1600" dirty="0">
                <a:latin typeface="Tw Cen MT"/>
                <a:cs typeface="Tw Cen MT"/>
              </a:rPr>
              <a:t>if</a:t>
            </a:r>
            <a:r>
              <a:rPr sz="1600" spc="25" dirty="0">
                <a:latin typeface="Tw Cen MT"/>
                <a:cs typeface="Tw Cen MT"/>
              </a:rPr>
              <a:t> </a:t>
            </a:r>
            <a:r>
              <a:rPr sz="1600" spc="-10" dirty="0">
                <a:latin typeface="Tw Cen MT"/>
                <a:cs typeface="Tw Cen MT"/>
              </a:rPr>
              <a:t>(digitalRead(sideRoadSensorPin)</a:t>
            </a:r>
            <a:endParaRPr sz="1600">
              <a:latin typeface="Tw Cen MT"/>
              <a:cs typeface="Tw Cen MT"/>
            </a:endParaRPr>
          </a:p>
          <a:p>
            <a:pPr marL="12700">
              <a:lnSpc>
                <a:spcPct val="100000"/>
              </a:lnSpc>
              <a:spcBef>
                <a:spcPts val="5"/>
              </a:spcBef>
            </a:pPr>
            <a:r>
              <a:rPr sz="1600" dirty="0">
                <a:latin typeface="Tw Cen MT"/>
                <a:cs typeface="Tw Cen MT"/>
              </a:rPr>
              <a:t>==</a:t>
            </a:r>
            <a:r>
              <a:rPr sz="1600" spc="-65" dirty="0">
                <a:latin typeface="Tw Cen MT"/>
                <a:cs typeface="Tw Cen MT"/>
              </a:rPr>
              <a:t> </a:t>
            </a:r>
            <a:r>
              <a:rPr sz="1600" dirty="0">
                <a:latin typeface="Tw Cen MT"/>
                <a:cs typeface="Tw Cen MT"/>
              </a:rPr>
              <a:t>LOW)</a:t>
            </a:r>
            <a:r>
              <a:rPr sz="1600" spc="-60" dirty="0">
                <a:latin typeface="Tw Cen MT"/>
                <a:cs typeface="Tw Cen MT"/>
              </a:rPr>
              <a:t> </a:t>
            </a:r>
            <a:r>
              <a:rPr sz="1600" spc="-50" dirty="0">
                <a:latin typeface="Tw Cen MT"/>
                <a:cs typeface="Tw Cen MT"/>
              </a:rPr>
              <a:t>{</a:t>
            </a:r>
            <a:endParaRPr sz="1600">
              <a:latin typeface="Tw Cen MT"/>
              <a:cs typeface="Tw Cen MT"/>
            </a:endParaRPr>
          </a:p>
          <a:p>
            <a:pPr marL="12700" marR="98425" indent="222250">
              <a:lnSpc>
                <a:spcPct val="100000"/>
              </a:lnSpc>
            </a:pPr>
            <a:r>
              <a:rPr sz="1600" dirty="0">
                <a:latin typeface="Tw Cen MT"/>
                <a:cs typeface="Tw Cen MT"/>
              </a:rPr>
              <a:t>//</a:t>
            </a:r>
            <a:r>
              <a:rPr sz="1600" spc="-45" dirty="0">
                <a:latin typeface="Tw Cen MT"/>
                <a:cs typeface="Tw Cen MT"/>
              </a:rPr>
              <a:t> </a:t>
            </a:r>
            <a:r>
              <a:rPr sz="1600" dirty="0">
                <a:latin typeface="Tw Cen MT"/>
                <a:cs typeface="Tw Cen MT"/>
              </a:rPr>
              <a:t>Side</a:t>
            </a:r>
            <a:r>
              <a:rPr sz="1600" spc="-35" dirty="0">
                <a:latin typeface="Tw Cen MT"/>
                <a:cs typeface="Tw Cen MT"/>
              </a:rPr>
              <a:t> </a:t>
            </a:r>
            <a:r>
              <a:rPr sz="1600" dirty="0">
                <a:latin typeface="Tw Cen MT"/>
                <a:cs typeface="Tw Cen MT"/>
              </a:rPr>
              <a:t>road</a:t>
            </a:r>
            <a:r>
              <a:rPr sz="1600" spc="-15" dirty="0">
                <a:latin typeface="Tw Cen MT"/>
                <a:cs typeface="Tw Cen MT"/>
              </a:rPr>
              <a:t> </a:t>
            </a:r>
            <a:r>
              <a:rPr sz="1600" dirty="0">
                <a:latin typeface="Tw Cen MT"/>
                <a:cs typeface="Tw Cen MT"/>
              </a:rPr>
              <a:t>has</a:t>
            </a:r>
            <a:r>
              <a:rPr sz="1600" spc="-25" dirty="0">
                <a:latin typeface="Tw Cen MT"/>
                <a:cs typeface="Tw Cen MT"/>
              </a:rPr>
              <a:t> </a:t>
            </a:r>
            <a:r>
              <a:rPr sz="1600" spc="-10" dirty="0">
                <a:latin typeface="Tw Cen MT"/>
                <a:cs typeface="Tw Cen MT"/>
              </a:rPr>
              <a:t>vehicles,</a:t>
            </a:r>
            <a:r>
              <a:rPr sz="1600" spc="-20" dirty="0">
                <a:latin typeface="Tw Cen MT"/>
                <a:cs typeface="Tw Cen MT"/>
              </a:rPr>
              <a:t> </a:t>
            </a:r>
            <a:r>
              <a:rPr sz="1600" dirty="0">
                <a:latin typeface="Tw Cen MT"/>
                <a:cs typeface="Tw Cen MT"/>
              </a:rPr>
              <a:t>so</a:t>
            </a:r>
            <a:r>
              <a:rPr sz="1600" spc="-35" dirty="0">
                <a:latin typeface="Tw Cen MT"/>
                <a:cs typeface="Tw Cen MT"/>
              </a:rPr>
              <a:t> </a:t>
            </a:r>
            <a:r>
              <a:rPr sz="1600" dirty="0">
                <a:latin typeface="Tw Cen MT"/>
                <a:cs typeface="Tw Cen MT"/>
              </a:rPr>
              <a:t>stop</a:t>
            </a:r>
            <a:r>
              <a:rPr sz="1600" spc="-25" dirty="0">
                <a:latin typeface="Tw Cen MT"/>
                <a:cs typeface="Tw Cen MT"/>
              </a:rPr>
              <a:t> </a:t>
            </a:r>
            <a:r>
              <a:rPr sz="1600" spc="-20" dirty="0">
                <a:latin typeface="Tw Cen MT"/>
                <a:cs typeface="Tw Cen MT"/>
              </a:rPr>
              <a:t>main </a:t>
            </a:r>
            <a:r>
              <a:rPr sz="1600" dirty="0">
                <a:latin typeface="Tw Cen MT"/>
                <a:cs typeface="Tw Cen MT"/>
              </a:rPr>
              <a:t>road</a:t>
            </a:r>
            <a:r>
              <a:rPr sz="1600" spc="-60" dirty="0">
                <a:latin typeface="Tw Cen MT"/>
                <a:cs typeface="Tw Cen MT"/>
              </a:rPr>
              <a:t> </a:t>
            </a:r>
            <a:r>
              <a:rPr sz="1600" spc="-10" dirty="0">
                <a:latin typeface="Tw Cen MT"/>
                <a:cs typeface="Tw Cen MT"/>
              </a:rPr>
              <a:t>traffic</a:t>
            </a:r>
            <a:endParaRPr sz="1600">
              <a:latin typeface="Tw Cen MT"/>
              <a:cs typeface="Tw Cen MT"/>
            </a:endParaRPr>
          </a:p>
          <a:p>
            <a:pPr marL="234950" marR="5080">
              <a:lnSpc>
                <a:spcPct val="100000"/>
              </a:lnSpc>
            </a:pPr>
            <a:r>
              <a:rPr sz="1600" spc="-10" dirty="0">
                <a:latin typeface="Tw Cen MT"/>
                <a:cs typeface="Tw Cen MT"/>
              </a:rPr>
              <a:t>digitalWrite(mainRoadRedPin,</a:t>
            </a:r>
            <a:r>
              <a:rPr sz="1600" spc="-40" dirty="0">
                <a:latin typeface="Tw Cen MT"/>
                <a:cs typeface="Tw Cen MT"/>
              </a:rPr>
              <a:t> </a:t>
            </a:r>
            <a:r>
              <a:rPr sz="1600" spc="-10" dirty="0">
                <a:latin typeface="Tw Cen MT"/>
                <a:cs typeface="Tw Cen MT"/>
              </a:rPr>
              <a:t>HIGH); digitalWrite(mainRoadGreenPin,</a:t>
            </a:r>
            <a:r>
              <a:rPr sz="1600" spc="30" dirty="0">
                <a:latin typeface="Tw Cen MT"/>
                <a:cs typeface="Tw Cen MT"/>
              </a:rPr>
              <a:t> </a:t>
            </a:r>
            <a:r>
              <a:rPr sz="1600" spc="-20" dirty="0">
                <a:latin typeface="Tw Cen MT"/>
                <a:cs typeface="Tw Cen MT"/>
              </a:rPr>
              <a:t>LOW); </a:t>
            </a:r>
            <a:r>
              <a:rPr sz="1600" spc="-10" dirty="0">
                <a:latin typeface="Tw Cen MT"/>
                <a:cs typeface="Tw Cen MT"/>
              </a:rPr>
              <a:t>digitalWrite(sideRoadRedPin,</a:t>
            </a:r>
            <a:r>
              <a:rPr sz="1600" spc="-15" dirty="0">
                <a:latin typeface="Tw Cen MT"/>
                <a:cs typeface="Tw Cen MT"/>
              </a:rPr>
              <a:t> </a:t>
            </a:r>
            <a:r>
              <a:rPr sz="1600" spc="-10" dirty="0">
                <a:latin typeface="Tw Cen MT"/>
                <a:cs typeface="Tw Cen MT"/>
              </a:rPr>
              <a:t>LOW); digitalWrite(sideRoadGreenPin,</a:t>
            </a:r>
            <a:r>
              <a:rPr sz="1600" spc="45" dirty="0">
                <a:latin typeface="Tw Cen MT"/>
                <a:cs typeface="Tw Cen MT"/>
              </a:rPr>
              <a:t> </a:t>
            </a:r>
            <a:r>
              <a:rPr sz="1600" spc="-10" dirty="0">
                <a:latin typeface="Tw Cen MT"/>
                <a:cs typeface="Tw Cen MT"/>
              </a:rPr>
              <a:t>HIGH);</a:t>
            </a:r>
            <a:endParaRPr sz="1600">
              <a:latin typeface="Tw Cen MT"/>
              <a:cs typeface="Tw Cen MT"/>
            </a:endParaRPr>
          </a:p>
          <a:p>
            <a:pPr marL="123825">
              <a:lnSpc>
                <a:spcPct val="100000"/>
              </a:lnSpc>
            </a:pPr>
            <a:r>
              <a:rPr sz="1600" dirty="0">
                <a:latin typeface="Tw Cen MT"/>
                <a:cs typeface="Tw Cen MT"/>
              </a:rPr>
              <a:t>}</a:t>
            </a:r>
            <a:r>
              <a:rPr sz="1600" spc="-25" dirty="0">
                <a:latin typeface="Tw Cen MT"/>
                <a:cs typeface="Tw Cen MT"/>
              </a:rPr>
              <a:t> </a:t>
            </a:r>
            <a:r>
              <a:rPr sz="1600" dirty="0">
                <a:latin typeface="Tw Cen MT"/>
                <a:cs typeface="Tw Cen MT"/>
              </a:rPr>
              <a:t>else</a:t>
            </a:r>
            <a:r>
              <a:rPr sz="1600" spc="-20" dirty="0">
                <a:latin typeface="Tw Cen MT"/>
                <a:cs typeface="Tw Cen MT"/>
              </a:rPr>
              <a:t> </a:t>
            </a:r>
            <a:r>
              <a:rPr sz="1600" spc="-50" dirty="0">
                <a:latin typeface="Tw Cen MT"/>
                <a:cs typeface="Tw Cen MT"/>
              </a:rPr>
              <a:t>{</a:t>
            </a:r>
            <a:endParaRPr sz="1600">
              <a:latin typeface="Tw Cen MT"/>
              <a:cs typeface="Tw Cen MT"/>
            </a:endParaRPr>
          </a:p>
          <a:p>
            <a:pPr marL="12700" marR="19050" indent="222250">
              <a:lnSpc>
                <a:spcPct val="100000"/>
              </a:lnSpc>
            </a:pPr>
            <a:r>
              <a:rPr sz="1600" dirty="0">
                <a:latin typeface="Tw Cen MT"/>
                <a:cs typeface="Tw Cen MT"/>
              </a:rPr>
              <a:t>//</a:t>
            </a:r>
            <a:r>
              <a:rPr sz="1600" spc="-35" dirty="0">
                <a:latin typeface="Tw Cen MT"/>
                <a:cs typeface="Tw Cen MT"/>
              </a:rPr>
              <a:t> </a:t>
            </a:r>
            <a:r>
              <a:rPr sz="1600" dirty="0">
                <a:latin typeface="Tw Cen MT"/>
                <a:cs typeface="Tw Cen MT"/>
              </a:rPr>
              <a:t>No</a:t>
            </a:r>
            <a:r>
              <a:rPr sz="1600" spc="-40" dirty="0">
                <a:latin typeface="Tw Cen MT"/>
                <a:cs typeface="Tw Cen MT"/>
              </a:rPr>
              <a:t> </a:t>
            </a:r>
            <a:r>
              <a:rPr sz="1600" spc="-10" dirty="0">
                <a:latin typeface="Tw Cen MT"/>
                <a:cs typeface="Tw Cen MT"/>
              </a:rPr>
              <a:t>vehicles, </a:t>
            </a:r>
            <a:r>
              <a:rPr sz="1600" dirty="0">
                <a:latin typeface="Tw Cen MT"/>
                <a:cs typeface="Tw Cen MT"/>
              </a:rPr>
              <a:t>all</a:t>
            </a:r>
            <a:r>
              <a:rPr sz="1600" spc="-25" dirty="0">
                <a:latin typeface="Tw Cen MT"/>
                <a:cs typeface="Tw Cen MT"/>
              </a:rPr>
              <a:t> </a:t>
            </a:r>
            <a:r>
              <a:rPr sz="1600" dirty="0">
                <a:latin typeface="Tw Cen MT"/>
                <a:cs typeface="Tw Cen MT"/>
              </a:rPr>
              <a:t>lights</a:t>
            </a:r>
            <a:r>
              <a:rPr sz="1600" spc="-15" dirty="0">
                <a:latin typeface="Tw Cen MT"/>
                <a:cs typeface="Tw Cen MT"/>
              </a:rPr>
              <a:t> </a:t>
            </a:r>
            <a:r>
              <a:rPr sz="1600" dirty="0">
                <a:latin typeface="Tw Cen MT"/>
                <a:cs typeface="Tw Cen MT"/>
              </a:rPr>
              <a:t>are</a:t>
            </a:r>
            <a:r>
              <a:rPr sz="1600" spc="-10" dirty="0">
                <a:latin typeface="Tw Cen MT"/>
                <a:cs typeface="Tw Cen MT"/>
              </a:rPr>
              <a:t> </a:t>
            </a:r>
            <a:r>
              <a:rPr sz="1600" dirty="0">
                <a:latin typeface="Tw Cen MT"/>
                <a:cs typeface="Tw Cen MT"/>
              </a:rPr>
              <a:t>red</a:t>
            </a:r>
            <a:r>
              <a:rPr sz="1600" spc="-20" dirty="0">
                <a:latin typeface="Tw Cen MT"/>
                <a:cs typeface="Tw Cen MT"/>
              </a:rPr>
              <a:t> </a:t>
            </a:r>
            <a:r>
              <a:rPr sz="1600" spc="-10" dirty="0">
                <a:latin typeface="Tw Cen MT"/>
                <a:cs typeface="Tw Cen MT"/>
              </a:rPr>
              <a:t>(4-</a:t>
            </a:r>
            <a:r>
              <a:rPr sz="1600" spc="-25" dirty="0">
                <a:latin typeface="Tw Cen MT"/>
                <a:cs typeface="Tw Cen MT"/>
              </a:rPr>
              <a:t>way </a:t>
            </a:r>
            <a:r>
              <a:rPr sz="1600" spc="-10" dirty="0">
                <a:latin typeface="Tw Cen MT"/>
                <a:cs typeface="Tw Cen MT"/>
              </a:rPr>
              <a:t>stop)</a:t>
            </a:r>
            <a:endParaRPr sz="1600">
              <a:latin typeface="Tw Cen MT"/>
              <a:cs typeface="Tw Cen MT"/>
            </a:endParaRPr>
          </a:p>
          <a:p>
            <a:pPr marL="234950">
              <a:lnSpc>
                <a:spcPct val="100000"/>
              </a:lnSpc>
            </a:pPr>
            <a:r>
              <a:rPr sz="1600" spc="-10" dirty="0">
                <a:latin typeface="Tw Cen MT"/>
                <a:cs typeface="Tw Cen MT"/>
              </a:rPr>
              <a:t>digitalWrite(mainRoadRedPin,</a:t>
            </a:r>
            <a:r>
              <a:rPr sz="1600" spc="-65" dirty="0">
                <a:latin typeface="Tw Cen MT"/>
                <a:cs typeface="Tw Cen MT"/>
              </a:rPr>
              <a:t> </a:t>
            </a:r>
            <a:r>
              <a:rPr sz="1600" spc="-10" dirty="0">
                <a:latin typeface="Tw Cen MT"/>
                <a:cs typeface="Tw Cen MT"/>
              </a:rPr>
              <a:t>LOW);</a:t>
            </a:r>
            <a:endParaRPr sz="1600">
              <a:latin typeface="Tw Cen MT"/>
              <a:cs typeface="Tw Cen MT"/>
            </a:endParaRPr>
          </a:p>
          <a:p>
            <a:pPr marL="12700" marR="607695" indent="222250">
              <a:lnSpc>
                <a:spcPct val="100000"/>
              </a:lnSpc>
              <a:spcBef>
                <a:spcPts val="5"/>
              </a:spcBef>
            </a:pPr>
            <a:r>
              <a:rPr sz="1600" spc="-10" dirty="0">
                <a:latin typeface="Tw Cen MT"/>
                <a:cs typeface="Tw Cen MT"/>
              </a:rPr>
              <a:t>digitalWrite(mainRoadGreenPin, HIGH);</a:t>
            </a:r>
            <a:endParaRPr sz="1600">
              <a:latin typeface="Tw Cen MT"/>
              <a:cs typeface="Tw Cen MT"/>
            </a:endParaRPr>
          </a:p>
          <a:p>
            <a:pPr marL="234950" marR="43815">
              <a:lnSpc>
                <a:spcPct val="100000"/>
              </a:lnSpc>
            </a:pPr>
            <a:r>
              <a:rPr sz="1600" spc="-10" dirty="0">
                <a:latin typeface="Tw Cen MT"/>
                <a:cs typeface="Tw Cen MT"/>
              </a:rPr>
              <a:t>digitalWrite(sideRoadRedPin,</a:t>
            </a:r>
            <a:r>
              <a:rPr sz="1600" spc="-15" dirty="0">
                <a:latin typeface="Tw Cen MT"/>
                <a:cs typeface="Tw Cen MT"/>
              </a:rPr>
              <a:t> </a:t>
            </a:r>
            <a:r>
              <a:rPr sz="1600" spc="-10" dirty="0">
                <a:latin typeface="Tw Cen MT"/>
                <a:cs typeface="Tw Cen MT"/>
              </a:rPr>
              <a:t>LOW); digitalWrite(sideRoadGreenPin,</a:t>
            </a:r>
            <a:r>
              <a:rPr sz="1600" spc="45" dirty="0">
                <a:latin typeface="Tw Cen MT"/>
                <a:cs typeface="Tw Cen MT"/>
              </a:rPr>
              <a:t> </a:t>
            </a:r>
            <a:r>
              <a:rPr sz="1600" spc="-10" dirty="0">
                <a:latin typeface="Tw Cen MT"/>
                <a:cs typeface="Tw Cen MT"/>
              </a:rPr>
              <a:t>HIGH);</a:t>
            </a:r>
            <a:endParaRPr sz="1600">
              <a:latin typeface="Tw Cen MT"/>
              <a:cs typeface="Tw Cen MT"/>
            </a:endParaRPr>
          </a:p>
          <a:p>
            <a:pPr marL="123825">
              <a:lnSpc>
                <a:spcPct val="100000"/>
              </a:lnSpc>
            </a:pPr>
            <a:r>
              <a:rPr sz="1600" spc="-5" dirty="0">
                <a:latin typeface="Tw Cen MT"/>
                <a:cs typeface="Tw Cen MT"/>
              </a:rPr>
              <a:t>}</a:t>
            </a:r>
            <a:endParaRPr sz="1600">
              <a:latin typeface="Tw Cen MT"/>
              <a:cs typeface="Tw Cen MT"/>
            </a:endParaRPr>
          </a:p>
          <a:p>
            <a:pPr marL="12700">
              <a:lnSpc>
                <a:spcPct val="100000"/>
              </a:lnSpc>
            </a:pPr>
            <a:r>
              <a:rPr sz="1600" spc="-5" dirty="0">
                <a:latin typeface="Tw Cen MT"/>
                <a:cs typeface="Tw Cen MT"/>
              </a:rPr>
              <a:t>}</a:t>
            </a:r>
            <a:endParaRPr sz="1600">
              <a:latin typeface="Tw Cen MT"/>
              <a:cs typeface="Tw Cen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831336"/>
                </a:solidFill>
                <a:latin typeface="Times New Roman"/>
                <a:cs typeface="Times New Roman"/>
              </a:rPr>
              <a:t>OUTPUT(VIDEO):</a:t>
            </a:r>
          </a:p>
        </p:txBody>
      </p:sp>
      <p:pic>
        <p:nvPicPr>
          <p:cNvPr id="3" name="object 3"/>
          <p:cNvPicPr/>
          <p:nvPr/>
        </p:nvPicPr>
        <p:blipFill>
          <a:blip r:embed="rId2" cstate="print"/>
          <a:stretch>
            <a:fillRect/>
          </a:stretch>
        </p:blipFill>
        <p:spPr>
          <a:xfrm>
            <a:off x="5990844" y="347472"/>
            <a:ext cx="2871216" cy="5742432"/>
          </a:xfrm>
          <a:prstGeom prst="rect">
            <a:avLst/>
          </a:prstGeom>
        </p:spPr>
      </p:pic>
      <p:sp>
        <p:nvSpPr>
          <p:cNvPr id="4" name="object 4"/>
          <p:cNvSpPr txBox="1"/>
          <p:nvPr/>
        </p:nvSpPr>
        <p:spPr>
          <a:xfrm>
            <a:off x="845311" y="1874011"/>
            <a:ext cx="31940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w Cen MT"/>
                <a:cs typeface="Tw Cen MT"/>
              </a:rPr>
              <a:t>This</a:t>
            </a:r>
            <a:r>
              <a:rPr sz="1800" spc="-5" dirty="0">
                <a:latin typeface="Tw Cen MT"/>
                <a:cs typeface="Tw Cen MT"/>
              </a:rPr>
              <a:t> </a:t>
            </a:r>
            <a:r>
              <a:rPr sz="1800" dirty="0">
                <a:latin typeface="Tw Cen MT"/>
                <a:cs typeface="Tw Cen MT"/>
              </a:rPr>
              <a:t>output</a:t>
            </a:r>
            <a:r>
              <a:rPr sz="1800" spc="470" dirty="0">
                <a:latin typeface="Tw Cen MT"/>
                <a:cs typeface="Tw Cen MT"/>
              </a:rPr>
              <a:t> </a:t>
            </a:r>
            <a:r>
              <a:rPr sz="1800" dirty="0">
                <a:latin typeface="Tw Cen MT"/>
                <a:cs typeface="Tw Cen MT"/>
              </a:rPr>
              <a:t>used</a:t>
            </a:r>
            <a:r>
              <a:rPr sz="1800" spc="-5" dirty="0">
                <a:latin typeface="Tw Cen MT"/>
                <a:cs typeface="Tw Cen MT"/>
              </a:rPr>
              <a:t> </a:t>
            </a:r>
            <a:r>
              <a:rPr sz="1800" dirty="0">
                <a:latin typeface="Tw Cen MT"/>
                <a:cs typeface="Tw Cen MT"/>
              </a:rPr>
              <a:t>only in</a:t>
            </a:r>
            <a:r>
              <a:rPr sz="1800" spc="-5" dirty="0">
                <a:latin typeface="Tw Cen MT"/>
                <a:cs typeface="Tw Cen MT"/>
              </a:rPr>
              <a:t> </a:t>
            </a:r>
            <a:r>
              <a:rPr sz="1800" dirty="0">
                <a:latin typeface="Tw Cen MT"/>
                <a:cs typeface="Tw Cen MT"/>
              </a:rPr>
              <a:t>two</a:t>
            </a:r>
            <a:r>
              <a:rPr sz="1800" spc="5" dirty="0">
                <a:latin typeface="Tw Cen MT"/>
                <a:cs typeface="Tw Cen MT"/>
              </a:rPr>
              <a:t> </a:t>
            </a:r>
            <a:r>
              <a:rPr sz="1800" spc="-10" dirty="0">
                <a:latin typeface="Tw Cen MT"/>
                <a:cs typeface="Tw Cen MT"/>
              </a:rPr>
              <a:t>roads.</a:t>
            </a:r>
            <a:endParaRPr sz="1800">
              <a:latin typeface="Tw Cen MT"/>
              <a:cs typeface="Tw Cen MT"/>
            </a:endParaRPr>
          </a:p>
        </p:txBody>
      </p:sp>
      <p:sp>
        <p:nvSpPr>
          <p:cNvPr id="5" name="object 5"/>
          <p:cNvSpPr txBox="1"/>
          <p:nvPr/>
        </p:nvSpPr>
        <p:spPr>
          <a:xfrm>
            <a:off x="845311" y="4068826"/>
            <a:ext cx="4894580"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Tw Cen MT"/>
                <a:cs typeface="Tw Cen MT"/>
              </a:rPr>
              <a:t>WOKWI</a:t>
            </a:r>
            <a:r>
              <a:rPr sz="1800" spc="-50" dirty="0">
                <a:latin typeface="Tw Cen MT"/>
                <a:cs typeface="Tw Cen MT"/>
              </a:rPr>
              <a:t> </a:t>
            </a:r>
            <a:r>
              <a:rPr sz="1800" dirty="0">
                <a:latin typeface="Tw Cen MT"/>
                <a:cs typeface="Tw Cen MT"/>
              </a:rPr>
              <a:t>project</a:t>
            </a:r>
            <a:r>
              <a:rPr sz="1800" spc="-45" dirty="0">
                <a:latin typeface="Tw Cen MT"/>
                <a:cs typeface="Tw Cen MT"/>
              </a:rPr>
              <a:t> </a:t>
            </a:r>
            <a:r>
              <a:rPr sz="1800" spc="-20" dirty="0">
                <a:latin typeface="Tw Cen MT"/>
                <a:cs typeface="Tw Cen MT"/>
              </a:rPr>
              <a:t>link:</a:t>
            </a:r>
            <a:endParaRPr sz="1800" dirty="0">
              <a:latin typeface="Tw Cen MT"/>
              <a:cs typeface="Tw Cen MT"/>
            </a:endParaRPr>
          </a:p>
          <a:p>
            <a:pPr marL="12700">
              <a:lnSpc>
                <a:spcPct val="100000"/>
              </a:lnSpc>
            </a:pPr>
            <a:r>
              <a:rPr sz="1800" spc="-10" dirty="0">
                <a:solidFill>
                  <a:srgbClr val="0087B8"/>
                </a:solidFill>
                <a:latin typeface="Tw Cen MT"/>
                <a:cs typeface="Tw Cen MT"/>
              </a:rPr>
              <a:t>https://wokwi.com/projects/379571034449458177</a:t>
            </a:r>
            <a:endParaRPr sz="1800" dirty="0">
              <a:latin typeface="Tw Cen MT"/>
              <a:cs typeface="Tw Cen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0547" rIns="0" bIns="0" rtlCol="0">
            <a:spAutoFit/>
          </a:bodyPr>
          <a:lstStyle/>
          <a:p>
            <a:pPr marL="3914775">
              <a:lnSpc>
                <a:spcPct val="100000"/>
              </a:lnSpc>
              <a:spcBef>
                <a:spcPts val="100"/>
              </a:spcBef>
            </a:pPr>
            <a:r>
              <a:rPr dirty="0">
                <a:solidFill>
                  <a:srgbClr val="831336"/>
                </a:solidFill>
              </a:rPr>
              <a:t>PROGRAM</a:t>
            </a:r>
            <a:r>
              <a:rPr spc="-155" dirty="0">
                <a:solidFill>
                  <a:srgbClr val="831336"/>
                </a:solidFill>
              </a:rPr>
              <a:t> </a:t>
            </a:r>
            <a:r>
              <a:rPr lang="en-US" spc="-50" dirty="0" smtClean="0">
                <a:solidFill>
                  <a:srgbClr val="831336"/>
                </a:solidFill>
              </a:rPr>
              <a:t>3:</a:t>
            </a:r>
            <a:endParaRPr spc="-50" dirty="0">
              <a:solidFill>
                <a:srgbClr val="831336"/>
              </a:solidFill>
            </a:endParaRPr>
          </a:p>
        </p:txBody>
      </p:sp>
      <p:sp>
        <p:nvSpPr>
          <p:cNvPr id="3" name="object 3"/>
          <p:cNvSpPr txBox="1"/>
          <p:nvPr/>
        </p:nvSpPr>
        <p:spPr>
          <a:xfrm>
            <a:off x="992530" y="2241761"/>
            <a:ext cx="1937385" cy="2336165"/>
          </a:xfrm>
          <a:prstGeom prst="rect">
            <a:avLst/>
          </a:prstGeom>
        </p:spPr>
        <p:txBody>
          <a:bodyPr vert="horz" wrap="square" lIns="0" tIns="168910" rIns="0" bIns="0" rtlCol="0">
            <a:spAutoFit/>
          </a:bodyPr>
          <a:lstStyle/>
          <a:p>
            <a:pPr marL="12700">
              <a:lnSpc>
                <a:spcPct val="100000"/>
              </a:lnSpc>
              <a:spcBef>
                <a:spcPts val="1330"/>
              </a:spcBef>
            </a:pPr>
            <a:r>
              <a:rPr sz="2000" b="1" spc="-10" dirty="0">
                <a:solidFill>
                  <a:srgbClr val="55184D"/>
                </a:solidFill>
                <a:latin typeface="Tw Cen MT"/>
                <a:cs typeface="Tw Cen MT"/>
              </a:rPr>
              <a:t>COMPONENTS:</a:t>
            </a:r>
            <a:endParaRPr sz="2000">
              <a:latin typeface="Tw Cen MT"/>
              <a:cs typeface="Tw Cen MT"/>
            </a:endParaRPr>
          </a:p>
          <a:p>
            <a:pPr marL="240665" indent="-227965">
              <a:lnSpc>
                <a:spcPct val="100000"/>
              </a:lnSpc>
              <a:spcBef>
                <a:spcPts val="1235"/>
              </a:spcBef>
              <a:buClr>
                <a:srgbClr val="00FF00"/>
              </a:buClr>
              <a:buFont typeface="Wingdings"/>
              <a:buChar char=""/>
              <a:tabLst>
                <a:tab pos="240665" algn="l"/>
              </a:tabLst>
            </a:pPr>
            <a:r>
              <a:rPr sz="2000" b="1" dirty="0">
                <a:solidFill>
                  <a:srgbClr val="812574"/>
                </a:solidFill>
                <a:latin typeface="Tw Cen MT"/>
                <a:cs typeface="Tw Cen MT"/>
              </a:rPr>
              <a:t>ARDUINO</a:t>
            </a:r>
            <a:r>
              <a:rPr sz="2000" b="1" spc="-30" dirty="0">
                <a:solidFill>
                  <a:srgbClr val="812574"/>
                </a:solidFill>
                <a:latin typeface="Tw Cen MT"/>
                <a:cs typeface="Tw Cen MT"/>
              </a:rPr>
              <a:t> </a:t>
            </a:r>
            <a:r>
              <a:rPr sz="2000" b="1" spc="-25" dirty="0">
                <a:solidFill>
                  <a:srgbClr val="812574"/>
                </a:solidFill>
                <a:latin typeface="Tw Cen MT"/>
                <a:cs typeface="Tw Cen MT"/>
              </a:rPr>
              <a:t>UNO</a:t>
            </a:r>
            <a:endParaRPr sz="2000">
              <a:latin typeface="Tw Cen MT"/>
              <a:cs typeface="Tw Cen MT"/>
            </a:endParaRPr>
          </a:p>
          <a:p>
            <a:pPr marL="241300" indent="-228600">
              <a:lnSpc>
                <a:spcPct val="100000"/>
              </a:lnSpc>
              <a:spcBef>
                <a:spcPts val="1250"/>
              </a:spcBef>
              <a:buClr>
                <a:srgbClr val="00FF00"/>
              </a:buClr>
              <a:buFont typeface="Wingdings"/>
              <a:buChar char=""/>
              <a:tabLst>
                <a:tab pos="241300" algn="l"/>
              </a:tabLst>
            </a:pPr>
            <a:r>
              <a:rPr sz="2000" b="1" dirty="0">
                <a:solidFill>
                  <a:srgbClr val="812574"/>
                </a:solidFill>
                <a:latin typeface="Tw Cen MT"/>
                <a:cs typeface="Tw Cen MT"/>
              </a:rPr>
              <a:t>4 </a:t>
            </a:r>
            <a:r>
              <a:rPr sz="2000" b="1" spc="-10" dirty="0">
                <a:solidFill>
                  <a:srgbClr val="812574"/>
                </a:solidFill>
                <a:latin typeface="Tw Cen MT"/>
                <a:cs typeface="Tw Cen MT"/>
              </a:rPr>
              <a:t>LED’S</a:t>
            </a:r>
            <a:endParaRPr sz="2000">
              <a:latin typeface="Tw Cen MT"/>
              <a:cs typeface="Tw Cen MT"/>
            </a:endParaRPr>
          </a:p>
          <a:p>
            <a:pPr marL="241300" indent="-228600">
              <a:lnSpc>
                <a:spcPct val="100000"/>
              </a:lnSpc>
              <a:spcBef>
                <a:spcPts val="1240"/>
              </a:spcBef>
              <a:buClr>
                <a:srgbClr val="00FF00"/>
              </a:buClr>
              <a:buFont typeface="Wingdings"/>
              <a:buChar char=""/>
              <a:tabLst>
                <a:tab pos="241300" algn="l"/>
              </a:tabLst>
            </a:pPr>
            <a:r>
              <a:rPr sz="2000" b="1" dirty="0">
                <a:solidFill>
                  <a:srgbClr val="812574"/>
                </a:solidFill>
                <a:latin typeface="Tw Cen MT"/>
                <a:cs typeface="Tw Cen MT"/>
              </a:rPr>
              <a:t>2 </a:t>
            </a:r>
            <a:r>
              <a:rPr sz="2000" b="1" spc="-10" dirty="0">
                <a:solidFill>
                  <a:srgbClr val="812574"/>
                </a:solidFill>
                <a:latin typeface="Tw Cen MT"/>
                <a:cs typeface="Tw Cen MT"/>
              </a:rPr>
              <a:t>PUSHBUTTON</a:t>
            </a:r>
            <a:endParaRPr sz="2000">
              <a:latin typeface="Tw Cen MT"/>
              <a:cs typeface="Tw Cen MT"/>
            </a:endParaRPr>
          </a:p>
          <a:p>
            <a:pPr marL="240665" indent="-227965">
              <a:lnSpc>
                <a:spcPct val="100000"/>
              </a:lnSpc>
              <a:spcBef>
                <a:spcPts val="1235"/>
              </a:spcBef>
              <a:buClr>
                <a:srgbClr val="00FF00"/>
              </a:buClr>
              <a:buFont typeface="Wingdings"/>
              <a:buChar char=""/>
              <a:tabLst>
                <a:tab pos="240665" algn="l"/>
              </a:tabLst>
            </a:pPr>
            <a:r>
              <a:rPr sz="2000" b="1" spc="-10" dirty="0">
                <a:solidFill>
                  <a:srgbClr val="812574"/>
                </a:solidFill>
                <a:latin typeface="Tw Cen MT"/>
                <a:cs typeface="Tw Cen MT"/>
              </a:rPr>
              <a:t>WIRES</a:t>
            </a:r>
            <a:endParaRPr sz="2000">
              <a:latin typeface="Tw Cen MT"/>
              <a:cs typeface="Tw Cen M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5734" y="566750"/>
            <a:ext cx="1700530" cy="514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812574"/>
                </a:solidFill>
                <a:latin typeface="Times New Roman"/>
                <a:cs typeface="Times New Roman"/>
              </a:rPr>
              <a:t>CODING</a:t>
            </a:r>
            <a:endParaRPr sz="3200">
              <a:latin typeface="Times New Roman"/>
              <a:cs typeface="Times New Roman"/>
            </a:endParaRPr>
          </a:p>
        </p:txBody>
      </p:sp>
      <p:sp>
        <p:nvSpPr>
          <p:cNvPr id="3" name="object 3"/>
          <p:cNvSpPr txBox="1"/>
          <p:nvPr/>
        </p:nvSpPr>
        <p:spPr>
          <a:xfrm>
            <a:off x="856894" y="1145539"/>
            <a:ext cx="169100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CONST</a:t>
            </a:r>
            <a:r>
              <a:rPr sz="800" spc="-20" dirty="0">
                <a:latin typeface="Times New Roman"/>
                <a:cs typeface="Times New Roman"/>
              </a:rPr>
              <a:t> </a:t>
            </a:r>
            <a:r>
              <a:rPr sz="800" dirty="0">
                <a:latin typeface="Times New Roman"/>
                <a:cs typeface="Times New Roman"/>
              </a:rPr>
              <a:t>INT</a:t>
            </a:r>
            <a:r>
              <a:rPr sz="800" spc="5" dirty="0">
                <a:latin typeface="Times New Roman"/>
                <a:cs typeface="Times New Roman"/>
              </a:rPr>
              <a:t> </a:t>
            </a:r>
            <a:r>
              <a:rPr sz="800" spc="-10" dirty="0">
                <a:latin typeface="Times New Roman"/>
                <a:cs typeface="Times New Roman"/>
              </a:rPr>
              <a:t>MAINROADREDPIN</a:t>
            </a:r>
            <a:r>
              <a:rPr sz="800" spc="40" dirty="0">
                <a:latin typeface="Times New Roman"/>
                <a:cs typeface="Times New Roman"/>
              </a:rPr>
              <a:t> </a:t>
            </a:r>
            <a:r>
              <a:rPr sz="800" dirty="0">
                <a:latin typeface="Times New Roman"/>
                <a:cs typeface="Times New Roman"/>
              </a:rPr>
              <a:t>= </a:t>
            </a:r>
            <a:r>
              <a:rPr sz="800" spc="-25" dirty="0">
                <a:latin typeface="Times New Roman"/>
                <a:cs typeface="Times New Roman"/>
              </a:rPr>
              <a:t>2;</a:t>
            </a:r>
            <a:endParaRPr sz="800">
              <a:latin typeface="Times New Roman"/>
              <a:cs typeface="Times New Roman"/>
            </a:endParaRPr>
          </a:p>
        </p:txBody>
      </p:sp>
      <p:sp>
        <p:nvSpPr>
          <p:cNvPr id="4" name="object 4"/>
          <p:cNvSpPr txBox="1"/>
          <p:nvPr/>
        </p:nvSpPr>
        <p:spPr>
          <a:xfrm>
            <a:off x="856894" y="1418336"/>
            <a:ext cx="1824989"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CONST</a:t>
            </a:r>
            <a:r>
              <a:rPr sz="800" spc="-20" dirty="0">
                <a:latin typeface="Times New Roman"/>
                <a:cs typeface="Times New Roman"/>
              </a:rPr>
              <a:t> </a:t>
            </a:r>
            <a:r>
              <a:rPr sz="800" dirty="0">
                <a:latin typeface="Times New Roman"/>
                <a:cs typeface="Times New Roman"/>
              </a:rPr>
              <a:t>INT</a:t>
            </a:r>
            <a:r>
              <a:rPr sz="800" spc="5" dirty="0">
                <a:latin typeface="Times New Roman"/>
                <a:cs typeface="Times New Roman"/>
              </a:rPr>
              <a:t> </a:t>
            </a:r>
            <a:r>
              <a:rPr sz="800" spc="-10" dirty="0">
                <a:latin typeface="Times New Roman"/>
                <a:cs typeface="Times New Roman"/>
              </a:rPr>
              <a:t>MAINROADGREENPIN</a:t>
            </a:r>
            <a:r>
              <a:rPr sz="800" spc="50" dirty="0">
                <a:latin typeface="Times New Roman"/>
                <a:cs typeface="Times New Roman"/>
              </a:rPr>
              <a:t> </a:t>
            </a:r>
            <a:r>
              <a:rPr sz="800" dirty="0">
                <a:latin typeface="Times New Roman"/>
                <a:cs typeface="Times New Roman"/>
              </a:rPr>
              <a:t>=</a:t>
            </a:r>
            <a:r>
              <a:rPr sz="800" spc="-15" dirty="0">
                <a:latin typeface="Times New Roman"/>
                <a:cs typeface="Times New Roman"/>
              </a:rPr>
              <a:t> </a:t>
            </a:r>
            <a:r>
              <a:rPr sz="800" spc="-25" dirty="0">
                <a:latin typeface="Times New Roman"/>
                <a:cs typeface="Times New Roman"/>
              </a:rPr>
              <a:t>3;</a:t>
            </a:r>
            <a:endParaRPr sz="800">
              <a:latin typeface="Times New Roman"/>
              <a:cs typeface="Times New Roman"/>
            </a:endParaRPr>
          </a:p>
        </p:txBody>
      </p:sp>
      <p:sp>
        <p:nvSpPr>
          <p:cNvPr id="5" name="object 5"/>
          <p:cNvSpPr txBox="1"/>
          <p:nvPr/>
        </p:nvSpPr>
        <p:spPr>
          <a:xfrm>
            <a:off x="856894" y="1692656"/>
            <a:ext cx="190881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CONST</a:t>
            </a:r>
            <a:r>
              <a:rPr sz="800" spc="-35" dirty="0">
                <a:latin typeface="Times New Roman"/>
                <a:cs typeface="Times New Roman"/>
              </a:rPr>
              <a:t> </a:t>
            </a:r>
            <a:r>
              <a:rPr sz="800" dirty="0">
                <a:latin typeface="Times New Roman"/>
                <a:cs typeface="Times New Roman"/>
              </a:rPr>
              <a:t>INT</a:t>
            </a:r>
            <a:r>
              <a:rPr sz="800" spc="-10" dirty="0">
                <a:latin typeface="Times New Roman"/>
                <a:cs typeface="Times New Roman"/>
              </a:rPr>
              <a:t> MAINROADYELLOWPIN=11;</a:t>
            </a:r>
            <a:endParaRPr sz="800">
              <a:latin typeface="Times New Roman"/>
              <a:cs typeface="Times New Roman"/>
            </a:endParaRPr>
          </a:p>
        </p:txBody>
      </p:sp>
      <p:sp>
        <p:nvSpPr>
          <p:cNvPr id="6" name="object 6"/>
          <p:cNvSpPr txBox="1"/>
          <p:nvPr/>
        </p:nvSpPr>
        <p:spPr>
          <a:xfrm>
            <a:off x="856894" y="1965451"/>
            <a:ext cx="1663700"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CONST</a:t>
            </a:r>
            <a:r>
              <a:rPr sz="800" spc="-20" dirty="0">
                <a:latin typeface="Times New Roman"/>
                <a:cs typeface="Times New Roman"/>
              </a:rPr>
              <a:t> </a:t>
            </a:r>
            <a:r>
              <a:rPr sz="800" dirty="0">
                <a:latin typeface="Times New Roman"/>
                <a:cs typeface="Times New Roman"/>
              </a:rPr>
              <a:t>INT</a:t>
            </a:r>
            <a:r>
              <a:rPr sz="800" spc="10" dirty="0">
                <a:latin typeface="Times New Roman"/>
                <a:cs typeface="Times New Roman"/>
              </a:rPr>
              <a:t> </a:t>
            </a:r>
            <a:r>
              <a:rPr sz="800" spc="-10" dirty="0">
                <a:latin typeface="Times New Roman"/>
                <a:cs typeface="Times New Roman"/>
              </a:rPr>
              <a:t>LEFTROADREDPIN</a:t>
            </a:r>
            <a:r>
              <a:rPr sz="800" spc="60" dirty="0">
                <a:latin typeface="Times New Roman"/>
                <a:cs typeface="Times New Roman"/>
              </a:rPr>
              <a:t> </a:t>
            </a:r>
            <a:r>
              <a:rPr sz="800" dirty="0">
                <a:latin typeface="Times New Roman"/>
                <a:cs typeface="Times New Roman"/>
              </a:rPr>
              <a:t>=</a:t>
            </a:r>
            <a:r>
              <a:rPr sz="800" spc="-15" dirty="0">
                <a:latin typeface="Times New Roman"/>
                <a:cs typeface="Times New Roman"/>
              </a:rPr>
              <a:t> </a:t>
            </a:r>
            <a:r>
              <a:rPr sz="800" spc="-25" dirty="0">
                <a:latin typeface="Times New Roman"/>
                <a:cs typeface="Times New Roman"/>
              </a:rPr>
              <a:t>4;</a:t>
            </a:r>
            <a:endParaRPr sz="800">
              <a:latin typeface="Times New Roman"/>
              <a:cs typeface="Times New Roman"/>
            </a:endParaRPr>
          </a:p>
        </p:txBody>
      </p:sp>
      <p:sp>
        <p:nvSpPr>
          <p:cNvPr id="7" name="object 7"/>
          <p:cNvSpPr txBox="1"/>
          <p:nvPr/>
        </p:nvSpPr>
        <p:spPr>
          <a:xfrm>
            <a:off x="856894" y="2238501"/>
            <a:ext cx="179768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CONST</a:t>
            </a:r>
            <a:r>
              <a:rPr sz="800" spc="-15" dirty="0">
                <a:latin typeface="Times New Roman"/>
                <a:cs typeface="Times New Roman"/>
              </a:rPr>
              <a:t> </a:t>
            </a:r>
            <a:r>
              <a:rPr sz="800" dirty="0">
                <a:latin typeface="Times New Roman"/>
                <a:cs typeface="Times New Roman"/>
              </a:rPr>
              <a:t>INT</a:t>
            </a:r>
            <a:r>
              <a:rPr sz="800" spc="10" dirty="0">
                <a:latin typeface="Times New Roman"/>
                <a:cs typeface="Times New Roman"/>
              </a:rPr>
              <a:t> </a:t>
            </a:r>
            <a:r>
              <a:rPr sz="800" spc="-10" dirty="0">
                <a:latin typeface="Times New Roman"/>
                <a:cs typeface="Times New Roman"/>
              </a:rPr>
              <a:t>LEFTROADGREENPIN</a:t>
            </a:r>
            <a:r>
              <a:rPr sz="800" spc="45" dirty="0">
                <a:latin typeface="Times New Roman"/>
                <a:cs typeface="Times New Roman"/>
              </a:rPr>
              <a:t> </a:t>
            </a:r>
            <a:r>
              <a:rPr sz="800" dirty="0">
                <a:latin typeface="Times New Roman"/>
                <a:cs typeface="Times New Roman"/>
              </a:rPr>
              <a:t>=</a:t>
            </a:r>
            <a:r>
              <a:rPr sz="800" spc="-10" dirty="0">
                <a:latin typeface="Times New Roman"/>
                <a:cs typeface="Times New Roman"/>
              </a:rPr>
              <a:t> </a:t>
            </a:r>
            <a:r>
              <a:rPr sz="800" spc="-25" dirty="0">
                <a:latin typeface="Times New Roman"/>
                <a:cs typeface="Times New Roman"/>
              </a:rPr>
              <a:t>5;</a:t>
            </a:r>
            <a:endParaRPr sz="800">
              <a:latin typeface="Times New Roman"/>
              <a:cs typeface="Times New Roman"/>
            </a:endParaRPr>
          </a:p>
        </p:txBody>
      </p:sp>
      <p:sp>
        <p:nvSpPr>
          <p:cNvPr id="8" name="object 8"/>
          <p:cNvSpPr txBox="1"/>
          <p:nvPr/>
        </p:nvSpPr>
        <p:spPr>
          <a:xfrm>
            <a:off x="856894" y="2512822"/>
            <a:ext cx="182943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CONST</a:t>
            </a:r>
            <a:r>
              <a:rPr sz="800" spc="-35" dirty="0">
                <a:latin typeface="Times New Roman"/>
                <a:cs typeface="Times New Roman"/>
              </a:rPr>
              <a:t> </a:t>
            </a:r>
            <a:r>
              <a:rPr sz="800" dirty="0">
                <a:latin typeface="Times New Roman"/>
                <a:cs typeface="Times New Roman"/>
              </a:rPr>
              <a:t>INT</a:t>
            </a:r>
            <a:r>
              <a:rPr sz="800" spc="-10" dirty="0">
                <a:latin typeface="Times New Roman"/>
                <a:cs typeface="Times New Roman"/>
              </a:rPr>
              <a:t> LEFTROADYELLOWPIN=8;</a:t>
            </a:r>
            <a:endParaRPr sz="800">
              <a:latin typeface="Times New Roman"/>
              <a:cs typeface="Times New Roman"/>
            </a:endParaRPr>
          </a:p>
        </p:txBody>
      </p:sp>
      <p:sp>
        <p:nvSpPr>
          <p:cNvPr id="9" name="object 9"/>
          <p:cNvSpPr txBox="1"/>
          <p:nvPr/>
        </p:nvSpPr>
        <p:spPr>
          <a:xfrm>
            <a:off x="856894" y="2785618"/>
            <a:ext cx="178244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CONST</a:t>
            </a:r>
            <a:r>
              <a:rPr sz="800" spc="-20" dirty="0">
                <a:latin typeface="Times New Roman"/>
                <a:cs typeface="Times New Roman"/>
              </a:rPr>
              <a:t> </a:t>
            </a:r>
            <a:r>
              <a:rPr sz="800" dirty="0">
                <a:latin typeface="Times New Roman"/>
                <a:cs typeface="Times New Roman"/>
              </a:rPr>
              <a:t>INT</a:t>
            </a:r>
            <a:r>
              <a:rPr sz="800" spc="10" dirty="0">
                <a:latin typeface="Times New Roman"/>
                <a:cs typeface="Times New Roman"/>
              </a:rPr>
              <a:t> </a:t>
            </a:r>
            <a:r>
              <a:rPr sz="800" spc="-10" dirty="0">
                <a:latin typeface="Times New Roman"/>
                <a:cs typeface="Times New Roman"/>
              </a:rPr>
              <a:t>RIGHTROADREDPIN</a:t>
            </a:r>
            <a:r>
              <a:rPr sz="800" spc="40" dirty="0">
                <a:latin typeface="Times New Roman"/>
                <a:cs typeface="Times New Roman"/>
              </a:rPr>
              <a:t> </a:t>
            </a:r>
            <a:r>
              <a:rPr sz="800" dirty="0">
                <a:latin typeface="Times New Roman"/>
                <a:cs typeface="Times New Roman"/>
              </a:rPr>
              <a:t>= </a:t>
            </a:r>
            <a:r>
              <a:rPr sz="800" spc="-25" dirty="0">
                <a:latin typeface="Times New Roman"/>
                <a:cs typeface="Times New Roman"/>
              </a:rPr>
              <a:t>10;</a:t>
            </a:r>
            <a:endParaRPr sz="800">
              <a:latin typeface="Times New Roman"/>
              <a:cs typeface="Times New Roman"/>
            </a:endParaRPr>
          </a:p>
        </p:txBody>
      </p:sp>
      <p:sp>
        <p:nvSpPr>
          <p:cNvPr id="10" name="object 10"/>
          <p:cNvSpPr txBox="1"/>
          <p:nvPr/>
        </p:nvSpPr>
        <p:spPr>
          <a:xfrm>
            <a:off x="856894" y="3058413"/>
            <a:ext cx="186499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CONST</a:t>
            </a:r>
            <a:r>
              <a:rPr sz="800" spc="-20" dirty="0">
                <a:latin typeface="Times New Roman"/>
                <a:cs typeface="Times New Roman"/>
              </a:rPr>
              <a:t> </a:t>
            </a:r>
            <a:r>
              <a:rPr sz="800" dirty="0">
                <a:latin typeface="Times New Roman"/>
                <a:cs typeface="Times New Roman"/>
              </a:rPr>
              <a:t>INT</a:t>
            </a:r>
            <a:r>
              <a:rPr sz="800" spc="10" dirty="0">
                <a:latin typeface="Times New Roman"/>
                <a:cs typeface="Times New Roman"/>
              </a:rPr>
              <a:t> </a:t>
            </a:r>
            <a:r>
              <a:rPr sz="800" spc="-10" dirty="0">
                <a:latin typeface="Times New Roman"/>
                <a:cs typeface="Times New Roman"/>
              </a:rPr>
              <a:t>RIGHTROADGREENPIN</a:t>
            </a:r>
            <a:r>
              <a:rPr sz="800" spc="55" dirty="0">
                <a:latin typeface="Times New Roman"/>
                <a:cs typeface="Times New Roman"/>
              </a:rPr>
              <a:t> </a:t>
            </a:r>
            <a:r>
              <a:rPr sz="800" dirty="0">
                <a:latin typeface="Times New Roman"/>
                <a:cs typeface="Times New Roman"/>
              </a:rPr>
              <a:t>=</a:t>
            </a:r>
            <a:r>
              <a:rPr sz="800" spc="-15" dirty="0">
                <a:latin typeface="Times New Roman"/>
                <a:cs typeface="Times New Roman"/>
              </a:rPr>
              <a:t> </a:t>
            </a:r>
            <a:r>
              <a:rPr sz="800" spc="-25" dirty="0">
                <a:latin typeface="Times New Roman"/>
                <a:cs typeface="Times New Roman"/>
              </a:rPr>
              <a:t>6;</a:t>
            </a:r>
            <a:endParaRPr sz="800">
              <a:latin typeface="Times New Roman"/>
              <a:cs typeface="Times New Roman"/>
            </a:endParaRPr>
          </a:p>
        </p:txBody>
      </p:sp>
      <p:sp>
        <p:nvSpPr>
          <p:cNvPr id="11" name="object 11"/>
          <p:cNvSpPr txBox="1"/>
          <p:nvPr/>
        </p:nvSpPr>
        <p:spPr>
          <a:xfrm>
            <a:off x="856894" y="3332733"/>
            <a:ext cx="1928495"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Times New Roman"/>
                <a:cs typeface="Times New Roman"/>
              </a:rPr>
              <a:t>CONST</a:t>
            </a:r>
            <a:r>
              <a:rPr sz="800" spc="-20" dirty="0">
                <a:latin typeface="Times New Roman"/>
                <a:cs typeface="Times New Roman"/>
              </a:rPr>
              <a:t> </a:t>
            </a:r>
            <a:r>
              <a:rPr sz="800" dirty="0">
                <a:latin typeface="Times New Roman"/>
                <a:cs typeface="Times New Roman"/>
              </a:rPr>
              <a:t>INT</a:t>
            </a:r>
            <a:r>
              <a:rPr sz="800" spc="5" dirty="0">
                <a:latin typeface="Times New Roman"/>
                <a:cs typeface="Times New Roman"/>
              </a:rPr>
              <a:t> </a:t>
            </a:r>
            <a:r>
              <a:rPr sz="800" spc="-10" dirty="0">
                <a:latin typeface="Times New Roman"/>
                <a:cs typeface="Times New Roman"/>
              </a:rPr>
              <a:t>RIGHTROADYELLOWPIN</a:t>
            </a:r>
            <a:r>
              <a:rPr sz="800" spc="40" dirty="0">
                <a:latin typeface="Times New Roman"/>
                <a:cs typeface="Times New Roman"/>
              </a:rPr>
              <a:t> </a:t>
            </a:r>
            <a:r>
              <a:rPr sz="800" spc="-25" dirty="0">
                <a:latin typeface="Times New Roman"/>
                <a:cs typeface="Times New Roman"/>
              </a:rPr>
              <a:t>=9;</a:t>
            </a:r>
            <a:endParaRPr sz="800">
              <a:latin typeface="Times New Roman"/>
              <a:cs typeface="Times New Roman"/>
            </a:endParaRPr>
          </a:p>
        </p:txBody>
      </p:sp>
      <p:sp>
        <p:nvSpPr>
          <p:cNvPr id="12" name="object 12"/>
          <p:cNvSpPr txBox="1"/>
          <p:nvPr/>
        </p:nvSpPr>
        <p:spPr>
          <a:xfrm>
            <a:off x="856894" y="3605910"/>
            <a:ext cx="187833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Times New Roman"/>
                <a:cs typeface="Times New Roman"/>
              </a:rPr>
              <a:t>CONST</a:t>
            </a:r>
            <a:r>
              <a:rPr sz="800" spc="-15" dirty="0">
                <a:latin typeface="Times New Roman"/>
                <a:cs typeface="Times New Roman"/>
              </a:rPr>
              <a:t> </a:t>
            </a:r>
            <a:r>
              <a:rPr sz="800" dirty="0">
                <a:latin typeface="Times New Roman"/>
                <a:cs typeface="Times New Roman"/>
              </a:rPr>
              <a:t>INT</a:t>
            </a:r>
            <a:r>
              <a:rPr sz="800" spc="15" dirty="0">
                <a:latin typeface="Times New Roman"/>
                <a:cs typeface="Times New Roman"/>
              </a:rPr>
              <a:t> </a:t>
            </a:r>
            <a:r>
              <a:rPr sz="800" spc="-10" dirty="0">
                <a:latin typeface="Times New Roman"/>
                <a:cs typeface="Times New Roman"/>
              </a:rPr>
              <a:t>MAINROADSENSORPIN</a:t>
            </a:r>
            <a:r>
              <a:rPr sz="800" spc="45" dirty="0">
                <a:latin typeface="Times New Roman"/>
                <a:cs typeface="Times New Roman"/>
              </a:rPr>
              <a:t> </a:t>
            </a:r>
            <a:r>
              <a:rPr sz="800" dirty="0">
                <a:latin typeface="Times New Roman"/>
                <a:cs typeface="Times New Roman"/>
              </a:rPr>
              <a:t>=</a:t>
            </a:r>
            <a:r>
              <a:rPr sz="800" spc="5" dirty="0">
                <a:latin typeface="Times New Roman"/>
                <a:cs typeface="Times New Roman"/>
              </a:rPr>
              <a:t> </a:t>
            </a:r>
            <a:r>
              <a:rPr sz="800" spc="-25" dirty="0">
                <a:latin typeface="Times New Roman"/>
                <a:cs typeface="Times New Roman"/>
              </a:rPr>
              <a:t>7;</a:t>
            </a:r>
            <a:endParaRPr sz="800">
              <a:latin typeface="Times New Roman"/>
              <a:cs typeface="Times New Roman"/>
            </a:endParaRPr>
          </a:p>
        </p:txBody>
      </p:sp>
      <p:sp>
        <p:nvSpPr>
          <p:cNvPr id="13" name="object 13"/>
          <p:cNvSpPr txBox="1"/>
          <p:nvPr/>
        </p:nvSpPr>
        <p:spPr>
          <a:xfrm>
            <a:off x="856894" y="3878707"/>
            <a:ext cx="187833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Times New Roman"/>
                <a:cs typeface="Times New Roman"/>
              </a:rPr>
              <a:t>CONST</a:t>
            </a:r>
            <a:r>
              <a:rPr sz="800" spc="-10" dirty="0">
                <a:latin typeface="Times New Roman"/>
                <a:cs typeface="Times New Roman"/>
              </a:rPr>
              <a:t> </a:t>
            </a:r>
            <a:r>
              <a:rPr sz="800" dirty="0">
                <a:latin typeface="Times New Roman"/>
                <a:cs typeface="Times New Roman"/>
              </a:rPr>
              <a:t>INT</a:t>
            </a:r>
            <a:r>
              <a:rPr sz="800" spc="15" dirty="0">
                <a:latin typeface="Times New Roman"/>
                <a:cs typeface="Times New Roman"/>
              </a:rPr>
              <a:t> </a:t>
            </a:r>
            <a:r>
              <a:rPr sz="800" spc="-10" dirty="0">
                <a:latin typeface="Times New Roman"/>
                <a:cs typeface="Times New Roman"/>
              </a:rPr>
              <a:t>LEFTROADSENSORPIN</a:t>
            </a:r>
            <a:r>
              <a:rPr sz="800" spc="65" dirty="0">
                <a:latin typeface="Times New Roman"/>
                <a:cs typeface="Times New Roman"/>
              </a:rPr>
              <a:t> </a:t>
            </a:r>
            <a:r>
              <a:rPr sz="800" spc="-20" dirty="0">
                <a:latin typeface="Times New Roman"/>
                <a:cs typeface="Times New Roman"/>
              </a:rPr>
              <a:t>=13;</a:t>
            </a:r>
            <a:endParaRPr sz="800">
              <a:latin typeface="Times New Roman"/>
              <a:cs typeface="Times New Roman"/>
            </a:endParaRPr>
          </a:p>
        </p:txBody>
      </p:sp>
      <p:sp>
        <p:nvSpPr>
          <p:cNvPr id="14" name="object 14"/>
          <p:cNvSpPr txBox="1"/>
          <p:nvPr/>
        </p:nvSpPr>
        <p:spPr>
          <a:xfrm>
            <a:off x="856894" y="4153027"/>
            <a:ext cx="1943735"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Times New Roman"/>
                <a:cs typeface="Times New Roman"/>
              </a:rPr>
              <a:t>CONST</a:t>
            </a:r>
            <a:r>
              <a:rPr sz="800" spc="-25" dirty="0">
                <a:latin typeface="Times New Roman"/>
                <a:cs typeface="Times New Roman"/>
              </a:rPr>
              <a:t> </a:t>
            </a:r>
            <a:r>
              <a:rPr sz="800" dirty="0">
                <a:latin typeface="Times New Roman"/>
                <a:cs typeface="Times New Roman"/>
              </a:rPr>
              <a:t>INT</a:t>
            </a:r>
            <a:r>
              <a:rPr sz="800" spc="15" dirty="0">
                <a:latin typeface="Times New Roman"/>
                <a:cs typeface="Times New Roman"/>
              </a:rPr>
              <a:t> </a:t>
            </a:r>
            <a:r>
              <a:rPr sz="800" spc="-10" dirty="0">
                <a:latin typeface="Times New Roman"/>
                <a:cs typeface="Times New Roman"/>
              </a:rPr>
              <a:t>RIGHTROADSENSORPIN</a:t>
            </a:r>
            <a:r>
              <a:rPr sz="800" spc="50" dirty="0">
                <a:latin typeface="Times New Roman"/>
                <a:cs typeface="Times New Roman"/>
              </a:rPr>
              <a:t> </a:t>
            </a:r>
            <a:r>
              <a:rPr sz="800" spc="-20" dirty="0">
                <a:latin typeface="Times New Roman"/>
                <a:cs typeface="Times New Roman"/>
              </a:rPr>
              <a:t>=12;</a:t>
            </a:r>
            <a:endParaRPr sz="800">
              <a:latin typeface="Times New Roman"/>
              <a:cs typeface="Times New Roman"/>
            </a:endParaRPr>
          </a:p>
        </p:txBody>
      </p:sp>
      <p:sp>
        <p:nvSpPr>
          <p:cNvPr id="15" name="object 15"/>
          <p:cNvSpPr txBox="1"/>
          <p:nvPr/>
        </p:nvSpPr>
        <p:spPr>
          <a:xfrm>
            <a:off x="907186" y="4425822"/>
            <a:ext cx="7493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Times New Roman"/>
                <a:cs typeface="Times New Roman"/>
              </a:rPr>
              <a:t>}</a:t>
            </a:r>
            <a:endParaRPr sz="800">
              <a:latin typeface="Times New Roman"/>
              <a:cs typeface="Times New Roman"/>
            </a:endParaRPr>
          </a:p>
        </p:txBody>
      </p:sp>
      <p:sp>
        <p:nvSpPr>
          <p:cNvPr id="16" name="object 16"/>
          <p:cNvSpPr txBox="1"/>
          <p:nvPr/>
        </p:nvSpPr>
        <p:spPr>
          <a:xfrm>
            <a:off x="3827526" y="1119377"/>
            <a:ext cx="2149475" cy="4904105"/>
          </a:xfrm>
          <a:prstGeom prst="rect">
            <a:avLst/>
          </a:prstGeom>
        </p:spPr>
        <p:txBody>
          <a:bodyPr vert="horz" wrap="square" lIns="0" tIns="13335" rIns="0" bIns="0" rtlCol="0">
            <a:spAutoFit/>
          </a:bodyPr>
          <a:lstStyle/>
          <a:p>
            <a:pPr marL="62865" marR="449580" indent="-50800">
              <a:lnSpc>
                <a:spcPct val="100000"/>
              </a:lnSpc>
              <a:spcBef>
                <a:spcPts val="105"/>
              </a:spcBef>
            </a:pPr>
            <a:r>
              <a:rPr sz="800" dirty="0">
                <a:latin typeface="Times New Roman"/>
                <a:cs typeface="Times New Roman"/>
              </a:rPr>
              <a:t>void</a:t>
            </a:r>
            <a:r>
              <a:rPr sz="800" spc="-25" dirty="0">
                <a:latin typeface="Times New Roman"/>
                <a:cs typeface="Times New Roman"/>
              </a:rPr>
              <a:t> </a:t>
            </a:r>
            <a:r>
              <a:rPr sz="800" dirty="0">
                <a:latin typeface="Times New Roman"/>
                <a:cs typeface="Times New Roman"/>
              </a:rPr>
              <a:t>setup()</a:t>
            </a:r>
            <a:r>
              <a:rPr sz="800" spc="-40" dirty="0">
                <a:latin typeface="Times New Roman"/>
                <a:cs typeface="Times New Roman"/>
              </a:rPr>
              <a:t> </a:t>
            </a:r>
            <a:r>
              <a:rPr sz="800" spc="-50" dirty="0">
                <a:latin typeface="Times New Roman"/>
                <a:cs typeface="Times New Roman"/>
              </a:rPr>
              <a:t>{</a:t>
            </a:r>
            <a:r>
              <a:rPr sz="800" spc="500" dirty="0">
                <a:latin typeface="Times New Roman"/>
                <a:cs typeface="Times New Roman"/>
              </a:rPr>
              <a:t> </a:t>
            </a:r>
            <a:r>
              <a:rPr sz="800" spc="-10" dirty="0">
                <a:latin typeface="Times New Roman"/>
                <a:cs typeface="Times New Roman"/>
              </a:rPr>
              <a:t>pinMode(mainRoadRedPin,</a:t>
            </a:r>
            <a:r>
              <a:rPr sz="800" spc="105" dirty="0">
                <a:latin typeface="Times New Roman"/>
                <a:cs typeface="Times New Roman"/>
              </a:rPr>
              <a:t> </a:t>
            </a:r>
            <a:r>
              <a:rPr sz="800" spc="-10" dirty="0">
                <a:latin typeface="Times New Roman"/>
                <a:cs typeface="Times New Roman"/>
              </a:rPr>
              <a:t>OUTPUT);</a:t>
            </a:r>
            <a:endParaRPr sz="800">
              <a:latin typeface="Times New Roman"/>
              <a:cs typeface="Times New Roman"/>
            </a:endParaRPr>
          </a:p>
          <a:p>
            <a:pPr marL="62865" marR="9525">
              <a:lnSpc>
                <a:spcPct val="100000"/>
              </a:lnSpc>
            </a:pPr>
            <a:r>
              <a:rPr sz="800" spc="-10" dirty="0">
                <a:latin typeface="Times New Roman"/>
                <a:cs typeface="Times New Roman"/>
              </a:rPr>
              <a:t>pinMode(mainRoadGreenPin,</a:t>
            </a:r>
            <a:r>
              <a:rPr sz="800" spc="105" dirty="0">
                <a:latin typeface="Times New Roman"/>
                <a:cs typeface="Times New Roman"/>
              </a:rPr>
              <a:t> </a:t>
            </a:r>
            <a:r>
              <a:rPr sz="800" spc="-10" dirty="0">
                <a:latin typeface="Times New Roman"/>
                <a:cs typeface="Times New Roman"/>
              </a:rPr>
              <a:t>OUTPUT);</a:t>
            </a:r>
            <a:r>
              <a:rPr sz="800" spc="500" dirty="0">
                <a:latin typeface="Times New Roman"/>
                <a:cs typeface="Times New Roman"/>
              </a:rPr>
              <a:t> </a:t>
            </a:r>
            <a:r>
              <a:rPr sz="800" spc="-10" dirty="0">
                <a:latin typeface="Times New Roman"/>
                <a:cs typeface="Times New Roman"/>
              </a:rPr>
              <a:t>pinMode(mainRoadYellowPin,</a:t>
            </a:r>
            <a:r>
              <a:rPr sz="800" spc="125" dirty="0">
                <a:latin typeface="Times New Roman"/>
                <a:cs typeface="Times New Roman"/>
              </a:rPr>
              <a:t> </a:t>
            </a:r>
            <a:r>
              <a:rPr sz="800" spc="-10" dirty="0">
                <a:latin typeface="Times New Roman"/>
                <a:cs typeface="Times New Roman"/>
              </a:rPr>
              <a:t>OUTPUT);</a:t>
            </a:r>
            <a:r>
              <a:rPr sz="800" spc="500" dirty="0">
                <a:latin typeface="Times New Roman"/>
                <a:cs typeface="Times New Roman"/>
              </a:rPr>
              <a:t> </a:t>
            </a:r>
            <a:r>
              <a:rPr sz="800" spc="-10" dirty="0">
                <a:latin typeface="Times New Roman"/>
                <a:cs typeface="Times New Roman"/>
              </a:rPr>
              <a:t>pinMode(leftRoadRedPin,</a:t>
            </a:r>
            <a:r>
              <a:rPr sz="800" spc="110" dirty="0">
                <a:latin typeface="Times New Roman"/>
                <a:cs typeface="Times New Roman"/>
              </a:rPr>
              <a:t> </a:t>
            </a:r>
            <a:r>
              <a:rPr sz="800" spc="-10" dirty="0">
                <a:latin typeface="Times New Roman"/>
                <a:cs typeface="Times New Roman"/>
              </a:rPr>
              <a:t>OUTPUT);</a:t>
            </a:r>
            <a:r>
              <a:rPr sz="800" spc="500" dirty="0">
                <a:latin typeface="Times New Roman"/>
                <a:cs typeface="Times New Roman"/>
              </a:rPr>
              <a:t> </a:t>
            </a:r>
            <a:r>
              <a:rPr sz="800" spc="-10" dirty="0">
                <a:latin typeface="Times New Roman"/>
                <a:cs typeface="Times New Roman"/>
              </a:rPr>
              <a:t>pinMode(leftRoadGreenPin,</a:t>
            </a:r>
            <a:r>
              <a:rPr sz="800" spc="100" dirty="0">
                <a:latin typeface="Times New Roman"/>
                <a:cs typeface="Times New Roman"/>
              </a:rPr>
              <a:t> </a:t>
            </a:r>
            <a:r>
              <a:rPr sz="800" spc="-10" dirty="0">
                <a:latin typeface="Times New Roman"/>
                <a:cs typeface="Times New Roman"/>
              </a:rPr>
              <a:t>OUTPUT);</a:t>
            </a:r>
            <a:r>
              <a:rPr sz="800" spc="500" dirty="0">
                <a:latin typeface="Times New Roman"/>
                <a:cs typeface="Times New Roman"/>
              </a:rPr>
              <a:t> </a:t>
            </a:r>
            <a:r>
              <a:rPr sz="800" spc="-10" dirty="0">
                <a:latin typeface="Times New Roman"/>
                <a:cs typeface="Times New Roman"/>
              </a:rPr>
              <a:t>pinMode(leftRoadYellowPin,</a:t>
            </a:r>
            <a:r>
              <a:rPr sz="800" spc="120" dirty="0">
                <a:latin typeface="Times New Roman"/>
                <a:cs typeface="Times New Roman"/>
              </a:rPr>
              <a:t> </a:t>
            </a:r>
            <a:r>
              <a:rPr sz="800" spc="-10" dirty="0">
                <a:latin typeface="Times New Roman"/>
                <a:cs typeface="Times New Roman"/>
              </a:rPr>
              <a:t>OUTPUT);</a:t>
            </a:r>
            <a:r>
              <a:rPr sz="800" spc="500" dirty="0">
                <a:latin typeface="Times New Roman"/>
                <a:cs typeface="Times New Roman"/>
              </a:rPr>
              <a:t> </a:t>
            </a:r>
            <a:r>
              <a:rPr sz="800" spc="-10" dirty="0">
                <a:latin typeface="Times New Roman"/>
                <a:cs typeface="Times New Roman"/>
              </a:rPr>
              <a:t>pinMode(rightRoadRedPin,</a:t>
            </a:r>
            <a:r>
              <a:rPr sz="800" spc="114" dirty="0">
                <a:latin typeface="Times New Roman"/>
                <a:cs typeface="Times New Roman"/>
              </a:rPr>
              <a:t> </a:t>
            </a:r>
            <a:r>
              <a:rPr sz="800" spc="-10" dirty="0">
                <a:latin typeface="Times New Roman"/>
                <a:cs typeface="Times New Roman"/>
              </a:rPr>
              <a:t>OUTPUT);</a:t>
            </a:r>
            <a:r>
              <a:rPr sz="800" spc="500" dirty="0">
                <a:latin typeface="Times New Roman"/>
                <a:cs typeface="Times New Roman"/>
              </a:rPr>
              <a:t> </a:t>
            </a:r>
            <a:r>
              <a:rPr sz="800" spc="-10" dirty="0">
                <a:latin typeface="Times New Roman"/>
                <a:cs typeface="Times New Roman"/>
              </a:rPr>
              <a:t>pinMode(rightRoadGreenPin,</a:t>
            </a:r>
            <a:r>
              <a:rPr sz="800" spc="125" dirty="0">
                <a:latin typeface="Times New Roman"/>
                <a:cs typeface="Times New Roman"/>
              </a:rPr>
              <a:t> </a:t>
            </a:r>
            <a:r>
              <a:rPr sz="800" spc="-10" dirty="0">
                <a:latin typeface="Times New Roman"/>
                <a:cs typeface="Times New Roman"/>
              </a:rPr>
              <a:t>OUTPUT);</a:t>
            </a:r>
            <a:r>
              <a:rPr sz="800" spc="500" dirty="0">
                <a:latin typeface="Times New Roman"/>
                <a:cs typeface="Times New Roman"/>
              </a:rPr>
              <a:t> </a:t>
            </a:r>
            <a:r>
              <a:rPr sz="800" spc="-10" dirty="0">
                <a:latin typeface="Times New Roman"/>
                <a:cs typeface="Times New Roman"/>
              </a:rPr>
              <a:t>pinMode(rightRoadYellowPin,</a:t>
            </a:r>
            <a:r>
              <a:rPr sz="800" spc="130" dirty="0">
                <a:latin typeface="Times New Roman"/>
                <a:cs typeface="Times New Roman"/>
              </a:rPr>
              <a:t> </a:t>
            </a:r>
            <a:r>
              <a:rPr sz="800" spc="-10" dirty="0">
                <a:latin typeface="Times New Roman"/>
                <a:cs typeface="Times New Roman"/>
              </a:rPr>
              <a:t>OUTPUT);</a:t>
            </a:r>
            <a:r>
              <a:rPr sz="800" spc="500" dirty="0">
                <a:latin typeface="Times New Roman"/>
                <a:cs typeface="Times New Roman"/>
              </a:rPr>
              <a:t> </a:t>
            </a:r>
            <a:r>
              <a:rPr sz="800" spc="-10" dirty="0">
                <a:latin typeface="Times New Roman"/>
                <a:cs typeface="Times New Roman"/>
              </a:rPr>
              <a:t>pinMode(mainRoadSensorPin,</a:t>
            </a:r>
            <a:r>
              <a:rPr sz="800" spc="140" dirty="0">
                <a:latin typeface="Times New Roman"/>
                <a:cs typeface="Times New Roman"/>
              </a:rPr>
              <a:t> </a:t>
            </a:r>
            <a:r>
              <a:rPr sz="800" spc="-10" dirty="0">
                <a:latin typeface="Times New Roman"/>
                <a:cs typeface="Times New Roman"/>
              </a:rPr>
              <a:t>INPUT_PULLUP);</a:t>
            </a:r>
            <a:r>
              <a:rPr sz="800" spc="500" dirty="0">
                <a:latin typeface="Times New Roman"/>
                <a:cs typeface="Times New Roman"/>
              </a:rPr>
              <a:t> </a:t>
            </a:r>
            <a:r>
              <a:rPr sz="800" spc="-10" dirty="0">
                <a:latin typeface="Times New Roman"/>
                <a:cs typeface="Times New Roman"/>
              </a:rPr>
              <a:t>pinMode(leftRoadSensorPin,</a:t>
            </a:r>
            <a:r>
              <a:rPr sz="800" spc="135" dirty="0">
                <a:latin typeface="Times New Roman"/>
                <a:cs typeface="Times New Roman"/>
              </a:rPr>
              <a:t> </a:t>
            </a:r>
            <a:r>
              <a:rPr sz="800" spc="-10" dirty="0">
                <a:latin typeface="Times New Roman"/>
                <a:cs typeface="Times New Roman"/>
              </a:rPr>
              <a:t>INPUT_PULLUP);</a:t>
            </a:r>
            <a:r>
              <a:rPr sz="800" spc="500" dirty="0">
                <a:latin typeface="Times New Roman"/>
                <a:cs typeface="Times New Roman"/>
              </a:rPr>
              <a:t> </a:t>
            </a:r>
            <a:r>
              <a:rPr sz="800" spc="-10" dirty="0">
                <a:latin typeface="Times New Roman"/>
                <a:cs typeface="Times New Roman"/>
              </a:rPr>
              <a:t>pinMode(rightRoadSensorPin,</a:t>
            </a:r>
            <a:r>
              <a:rPr sz="800" spc="145" dirty="0">
                <a:latin typeface="Times New Roman"/>
                <a:cs typeface="Times New Roman"/>
              </a:rPr>
              <a:t> </a:t>
            </a:r>
            <a:r>
              <a:rPr sz="800" spc="-10" dirty="0">
                <a:latin typeface="Times New Roman"/>
                <a:cs typeface="Times New Roman"/>
              </a:rPr>
              <a:t>INPUT_PULLUP);</a:t>
            </a:r>
            <a:endParaRPr sz="800">
              <a:latin typeface="Times New Roman"/>
              <a:cs typeface="Times New Roman"/>
            </a:endParaRPr>
          </a:p>
          <a:p>
            <a:pPr marL="12700">
              <a:lnSpc>
                <a:spcPct val="100000"/>
              </a:lnSpc>
            </a:pPr>
            <a:r>
              <a:rPr sz="800" dirty="0">
                <a:latin typeface="Times New Roman"/>
                <a:cs typeface="Times New Roman"/>
              </a:rPr>
              <a:t>}</a:t>
            </a:r>
            <a:endParaRPr sz="800">
              <a:latin typeface="Times New Roman"/>
              <a:cs typeface="Times New Roman"/>
            </a:endParaRPr>
          </a:p>
          <a:p>
            <a:pPr marL="12700">
              <a:lnSpc>
                <a:spcPct val="100000"/>
              </a:lnSpc>
            </a:pPr>
            <a:r>
              <a:rPr sz="800" dirty="0">
                <a:latin typeface="Times New Roman"/>
                <a:cs typeface="Times New Roman"/>
              </a:rPr>
              <a:t>void</a:t>
            </a:r>
            <a:r>
              <a:rPr sz="800" spc="-35" dirty="0">
                <a:latin typeface="Times New Roman"/>
                <a:cs typeface="Times New Roman"/>
              </a:rPr>
              <a:t> </a:t>
            </a:r>
            <a:r>
              <a:rPr sz="800" dirty="0">
                <a:latin typeface="Times New Roman"/>
                <a:cs typeface="Times New Roman"/>
              </a:rPr>
              <a:t>loop()</a:t>
            </a:r>
            <a:r>
              <a:rPr sz="800" spc="-15" dirty="0">
                <a:latin typeface="Times New Roman"/>
                <a:cs typeface="Times New Roman"/>
              </a:rPr>
              <a:t> </a:t>
            </a:r>
            <a:r>
              <a:rPr sz="800" spc="-50" dirty="0">
                <a:latin typeface="Times New Roman"/>
                <a:cs typeface="Times New Roman"/>
              </a:rPr>
              <a:t>{</a:t>
            </a:r>
            <a:endParaRPr sz="800">
              <a:latin typeface="Times New Roman"/>
              <a:cs typeface="Times New Roman"/>
            </a:endParaRPr>
          </a:p>
          <a:p>
            <a:pPr marL="62865">
              <a:lnSpc>
                <a:spcPct val="100000"/>
              </a:lnSpc>
            </a:pPr>
            <a:r>
              <a:rPr sz="800" dirty="0">
                <a:latin typeface="Times New Roman"/>
                <a:cs typeface="Times New Roman"/>
              </a:rPr>
              <a:t>//</a:t>
            </a:r>
            <a:r>
              <a:rPr sz="800" spc="-15" dirty="0">
                <a:latin typeface="Times New Roman"/>
                <a:cs typeface="Times New Roman"/>
              </a:rPr>
              <a:t> </a:t>
            </a:r>
            <a:r>
              <a:rPr sz="800" dirty="0">
                <a:latin typeface="Times New Roman"/>
                <a:cs typeface="Times New Roman"/>
              </a:rPr>
              <a:t>Check</a:t>
            </a:r>
            <a:r>
              <a:rPr sz="800" spc="-30" dirty="0">
                <a:latin typeface="Times New Roman"/>
                <a:cs typeface="Times New Roman"/>
              </a:rPr>
              <a:t> </a:t>
            </a:r>
            <a:r>
              <a:rPr sz="800" dirty="0">
                <a:latin typeface="Times New Roman"/>
                <a:cs typeface="Times New Roman"/>
              </a:rPr>
              <a:t>if</a:t>
            </a:r>
            <a:r>
              <a:rPr sz="800" spc="-25" dirty="0">
                <a:latin typeface="Times New Roman"/>
                <a:cs typeface="Times New Roman"/>
              </a:rPr>
              <a:t> </a:t>
            </a:r>
            <a:r>
              <a:rPr sz="800" dirty="0">
                <a:latin typeface="Times New Roman"/>
                <a:cs typeface="Times New Roman"/>
              </a:rPr>
              <a:t>there</a:t>
            </a:r>
            <a:r>
              <a:rPr sz="800" spc="-30" dirty="0">
                <a:latin typeface="Times New Roman"/>
                <a:cs typeface="Times New Roman"/>
              </a:rPr>
              <a:t> </a:t>
            </a:r>
            <a:r>
              <a:rPr sz="800" dirty="0">
                <a:latin typeface="Times New Roman"/>
                <a:cs typeface="Times New Roman"/>
              </a:rPr>
              <a:t>are</a:t>
            </a:r>
            <a:r>
              <a:rPr sz="800" spc="-25" dirty="0">
                <a:latin typeface="Times New Roman"/>
                <a:cs typeface="Times New Roman"/>
              </a:rPr>
              <a:t> </a:t>
            </a:r>
            <a:r>
              <a:rPr sz="800" dirty="0">
                <a:latin typeface="Times New Roman"/>
                <a:cs typeface="Times New Roman"/>
              </a:rPr>
              <a:t>vehicles</a:t>
            </a:r>
            <a:r>
              <a:rPr sz="800" spc="-20" dirty="0">
                <a:latin typeface="Times New Roman"/>
                <a:cs typeface="Times New Roman"/>
              </a:rPr>
              <a:t> </a:t>
            </a:r>
            <a:r>
              <a:rPr sz="800" dirty="0">
                <a:latin typeface="Times New Roman"/>
                <a:cs typeface="Times New Roman"/>
              </a:rPr>
              <a:t>on</a:t>
            </a:r>
            <a:r>
              <a:rPr sz="800" spc="-5" dirty="0">
                <a:latin typeface="Times New Roman"/>
                <a:cs typeface="Times New Roman"/>
              </a:rPr>
              <a:t> </a:t>
            </a:r>
            <a:r>
              <a:rPr sz="800" dirty="0">
                <a:latin typeface="Times New Roman"/>
                <a:cs typeface="Times New Roman"/>
              </a:rPr>
              <a:t>the</a:t>
            </a:r>
            <a:r>
              <a:rPr sz="800" spc="-30" dirty="0">
                <a:latin typeface="Times New Roman"/>
                <a:cs typeface="Times New Roman"/>
              </a:rPr>
              <a:t> </a:t>
            </a:r>
            <a:r>
              <a:rPr sz="800" dirty="0">
                <a:latin typeface="Times New Roman"/>
                <a:cs typeface="Times New Roman"/>
              </a:rPr>
              <a:t>main</a:t>
            </a:r>
            <a:r>
              <a:rPr sz="800" spc="-25" dirty="0">
                <a:latin typeface="Times New Roman"/>
                <a:cs typeface="Times New Roman"/>
              </a:rPr>
              <a:t> </a:t>
            </a:r>
            <a:r>
              <a:rPr sz="800" spc="-20" dirty="0">
                <a:latin typeface="Times New Roman"/>
                <a:cs typeface="Times New Roman"/>
              </a:rPr>
              <a:t>road</a:t>
            </a:r>
            <a:endParaRPr sz="800">
              <a:latin typeface="Times New Roman"/>
              <a:cs typeface="Times New Roman"/>
            </a:endParaRPr>
          </a:p>
          <a:p>
            <a:pPr marL="62865">
              <a:lnSpc>
                <a:spcPct val="100000"/>
              </a:lnSpc>
            </a:pPr>
            <a:r>
              <a:rPr sz="800" dirty="0">
                <a:latin typeface="Times New Roman"/>
                <a:cs typeface="Times New Roman"/>
              </a:rPr>
              <a:t>if</a:t>
            </a:r>
            <a:r>
              <a:rPr sz="800" spc="15" dirty="0">
                <a:latin typeface="Times New Roman"/>
                <a:cs typeface="Times New Roman"/>
              </a:rPr>
              <a:t> </a:t>
            </a:r>
            <a:r>
              <a:rPr sz="800" spc="-10" dirty="0">
                <a:latin typeface="Times New Roman"/>
                <a:cs typeface="Times New Roman"/>
              </a:rPr>
              <a:t>(digitalRead(mainRoadSensorPin) </a:t>
            </a:r>
            <a:r>
              <a:rPr sz="800" dirty="0">
                <a:latin typeface="Times New Roman"/>
                <a:cs typeface="Times New Roman"/>
              </a:rPr>
              <a:t>==</a:t>
            </a:r>
            <a:r>
              <a:rPr sz="800" spc="25" dirty="0">
                <a:latin typeface="Times New Roman"/>
                <a:cs typeface="Times New Roman"/>
              </a:rPr>
              <a:t> </a:t>
            </a:r>
            <a:r>
              <a:rPr sz="800" dirty="0">
                <a:latin typeface="Times New Roman"/>
                <a:cs typeface="Times New Roman"/>
              </a:rPr>
              <a:t>HIGH)</a:t>
            </a:r>
            <a:r>
              <a:rPr sz="800" spc="60" dirty="0">
                <a:latin typeface="Times New Roman"/>
                <a:cs typeface="Times New Roman"/>
              </a:rPr>
              <a:t> </a:t>
            </a:r>
            <a:r>
              <a:rPr sz="800" spc="-50" dirty="0">
                <a:latin typeface="Times New Roman"/>
                <a:cs typeface="Times New Roman"/>
              </a:rPr>
              <a:t>{</a:t>
            </a:r>
            <a:endParaRPr sz="800">
              <a:latin typeface="Times New Roman"/>
              <a:cs typeface="Times New Roman"/>
            </a:endParaRPr>
          </a:p>
          <a:p>
            <a:pPr marL="114300" marR="5080">
              <a:lnSpc>
                <a:spcPct val="100000"/>
              </a:lnSpc>
            </a:pPr>
            <a:r>
              <a:rPr sz="800" dirty="0">
                <a:latin typeface="Times New Roman"/>
                <a:cs typeface="Times New Roman"/>
              </a:rPr>
              <a:t>//</a:t>
            </a:r>
            <a:r>
              <a:rPr sz="800" spc="-15" dirty="0">
                <a:latin typeface="Times New Roman"/>
                <a:cs typeface="Times New Roman"/>
              </a:rPr>
              <a:t> </a:t>
            </a:r>
            <a:r>
              <a:rPr sz="800" dirty="0">
                <a:latin typeface="Times New Roman"/>
                <a:cs typeface="Times New Roman"/>
              </a:rPr>
              <a:t>Main</a:t>
            </a:r>
            <a:r>
              <a:rPr sz="800" spc="-40" dirty="0">
                <a:latin typeface="Times New Roman"/>
                <a:cs typeface="Times New Roman"/>
              </a:rPr>
              <a:t> </a:t>
            </a:r>
            <a:r>
              <a:rPr sz="800" dirty="0">
                <a:latin typeface="Times New Roman"/>
                <a:cs typeface="Times New Roman"/>
              </a:rPr>
              <a:t>road</a:t>
            </a:r>
            <a:r>
              <a:rPr sz="800" spc="-30" dirty="0">
                <a:latin typeface="Times New Roman"/>
                <a:cs typeface="Times New Roman"/>
              </a:rPr>
              <a:t> </a:t>
            </a:r>
            <a:r>
              <a:rPr sz="800" dirty="0">
                <a:latin typeface="Times New Roman"/>
                <a:cs typeface="Times New Roman"/>
              </a:rPr>
              <a:t>has</a:t>
            </a:r>
            <a:r>
              <a:rPr sz="800" spc="-20" dirty="0">
                <a:latin typeface="Times New Roman"/>
                <a:cs typeface="Times New Roman"/>
              </a:rPr>
              <a:t> </a:t>
            </a:r>
            <a:r>
              <a:rPr sz="800" dirty="0">
                <a:latin typeface="Times New Roman"/>
                <a:cs typeface="Times New Roman"/>
              </a:rPr>
              <a:t>vehicles,</a:t>
            </a:r>
            <a:r>
              <a:rPr sz="800" spc="-15" dirty="0">
                <a:latin typeface="Times New Roman"/>
                <a:cs typeface="Times New Roman"/>
              </a:rPr>
              <a:t> </a:t>
            </a:r>
            <a:r>
              <a:rPr sz="800" dirty="0">
                <a:latin typeface="Times New Roman"/>
                <a:cs typeface="Times New Roman"/>
              </a:rPr>
              <a:t>so</a:t>
            </a:r>
            <a:r>
              <a:rPr sz="800" spc="-15" dirty="0">
                <a:latin typeface="Times New Roman"/>
                <a:cs typeface="Times New Roman"/>
              </a:rPr>
              <a:t> </a:t>
            </a:r>
            <a:r>
              <a:rPr sz="800" dirty="0">
                <a:latin typeface="Times New Roman"/>
                <a:cs typeface="Times New Roman"/>
              </a:rPr>
              <a:t>stop</a:t>
            </a:r>
            <a:r>
              <a:rPr sz="800" spc="-15" dirty="0">
                <a:latin typeface="Times New Roman"/>
                <a:cs typeface="Times New Roman"/>
              </a:rPr>
              <a:t> </a:t>
            </a:r>
            <a:r>
              <a:rPr sz="800" dirty="0">
                <a:latin typeface="Times New Roman"/>
                <a:cs typeface="Times New Roman"/>
              </a:rPr>
              <a:t>side</a:t>
            </a:r>
            <a:r>
              <a:rPr sz="800" spc="-30" dirty="0">
                <a:latin typeface="Times New Roman"/>
                <a:cs typeface="Times New Roman"/>
              </a:rPr>
              <a:t> </a:t>
            </a:r>
            <a:r>
              <a:rPr sz="800" dirty="0">
                <a:latin typeface="Times New Roman"/>
                <a:cs typeface="Times New Roman"/>
              </a:rPr>
              <a:t>road</a:t>
            </a:r>
            <a:r>
              <a:rPr sz="800" spc="-25" dirty="0">
                <a:latin typeface="Times New Roman"/>
                <a:cs typeface="Times New Roman"/>
              </a:rPr>
              <a:t> </a:t>
            </a:r>
            <a:r>
              <a:rPr sz="800" spc="-10" dirty="0">
                <a:latin typeface="Times New Roman"/>
                <a:cs typeface="Times New Roman"/>
              </a:rPr>
              <a:t>traffic</a:t>
            </a:r>
            <a:r>
              <a:rPr sz="800" spc="500" dirty="0">
                <a:latin typeface="Times New Roman"/>
                <a:cs typeface="Times New Roman"/>
              </a:rPr>
              <a:t> </a:t>
            </a:r>
            <a:r>
              <a:rPr sz="800" spc="-10" dirty="0">
                <a:latin typeface="Times New Roman"/>
                <a:cs typeface="Times New Roman"/>
              </a:rPr>
              <a:t>digitalWrite(mainRoadRedPin,</a:t>
            </a:r>
            <a:r>
              <a:rPr sz="800" spc="135" dirty="0">
                <a:latin typeface="Times New Roman"/>
                <a:cs typeface="Times New Roman"/>
              </a:rPr>
              <a:t> </a:t>
            </a:r>
            <a:r>
              <a:rPr sz="800" spc="-10" dirty="0">
                <a:latin typeface="Times New Roman"/>
                <a:cs typeface="Times New Roman"/>
              </a:rPr>
              <a:t>HIGH);</a:t>
            </a:r>
            <a:r>
              <a:rPr sz="800" spc="500" dirty="0">
                <a:latin typeface="Times New Roman"/>
                <a:cs typeface="Times New Roman"/>
              </a:rPr>
              <a:t> </a:t>
            </a:r>
            <a:r>
              <a:rPr sz="800" spc="-10" dirty="0">
                <a:latin typeface="Times New Roman"/>
                <a:cs typeface="Times New Roman"/>
              </a:rPr>
              <a:t>digitalWrite(mainRoadGreenPin,LOW);</a:t>
            </a:r>
            <a:r>
              <a:rPr sz="800" spc="500" dirty="0">
                <a:latin typeface="Times New Roman"/>
                <a:cs typeface="Times New Roman"/>
              </a:rPr>
              <a:t> </a:t>
            </a:r>
            <a:r>
              <a:rPr sz="800" spc="-10" dirty="0">
                <a:latin typeface="Times New Roman"/>
                <a:cs typeface="Times New Roman"/>
              </a:rPr>
              <a:t>digitalWrite(mainRoadYellowPin,</a:t>
            </a:r>
            <a:r>
              <a:rPr sz="800" spc="140" dirty="0">
                <a:latin typeface="Times New Roman"/>
                <a:cs typeface="Times New Roman"/>
              </a:rPr>
              <a:t> </a:t>
            </a:r>
            <a:r>
              <a:rPr sz="800" spc="-1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digitalWrite(leftRoadRedPin,</a:t>
            </a:r>
            <a:r>
              <a:rPr sz="800" spc="130"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digitalWrite(leftRoadGreenPin,LOW);</a:t>
            </a:r>
            <a:r>
              <a:rPr sz="800" spc="500" dirty="0">
                <a:latin typeface="Times New Roman"/>
                <a:cs typeface="Times New Roman"/>
              </a:rPr>
              <a:t> </a:t>
            </a:r>
            <a:r>
              <a:rPr sz="800" spc="-10" dirty="0">
                <a:latin typeface="Times New Roman"/>
                <a:cs typeface="Times New Roman"/>
              </a:rPr>
              <a:t>digitalWrite(leftRoadYellowPin,</a:t>
            </a:r>
            <a:r>
              <a:rPr sz="800" spc="145" dirty="0">
                <a:latin typeface="Times New Roman"/>
                <a:cs typeface="Times New Roman"/>
              </a:rPr>
              <a:t> </a:t>
            </a:r>
            <a:r>
              <a:rPr sz="800" spc="-10" dirty="0">
                <a:latin typeface="Times New Roman"/>
                <a:cs typeface="Times New Roman"/>
              </a:rPr>
              <a:t>HIGH);</a:t>
            </a:r>
            <a:r>
              <a:rPr sz="800" spc="500" dirty="0">
                <a:latin typeface="Times New Roman"/>
                <a:cs typeface="Times New Roman"/>
              </a:rPr>
              <a:t> </a:t>
            </a:r>
            <a:r>
              <a:rPr sz="800" spc="-10" dirty="0">
                <a:latin typeface="Times New Roman"/>
                <a:cs typeface="Times New Roman"/>
              </a:rPr>
              <a:t>digitalWrite(rightRoadRedPin,</a:t>
            </a:r>
            <a:r>
              <a:rPr sz="800" spc="125"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digitalWrite(rightRoadGreenPin,</a:t>
            </a:r>
            <a:r>
              <a:rPr sz="800" spc="135" dirty="0">
                <a:latin typeface="Times New Roman"/>
                <a:cs typeface="Times New Roman"/>
              </a:rPr>
              <a:t> </a:t>
            </a:r>
            <a:r>
              <a:rPr sz="800" spc="-10" dirty="0">
                <a:latin typeface="Times New Roman"/>
                <a:cs typeface="Times New Roman"/>
              </a:rPr>
              <a:t>HIGH);</a:t>
            </a:r>
            <a:r>
              <a:rPr sz="800" spc="500" dirty="0">
                <a:latin typeface="Times New Roman"/>
                <a:cs typeface="Times New Roman"/>
              </a:rPr>
              <a:t> </a:t>
            </a:r>
            <a:r>
              <a:rPr sz="800" spc="-10" dirty="0">
                <a:latin typeface="Times New Roman"/>
                <a:cs typeface="Times New Roman"/>
              </a:rPr>
              <a:t>digitalWrite(rightRoadYellowPin,</a:t>
            </a:r>
            <a:r>
              <a:rPr sz="800" spc="155" dirty="0">
                <a:latin typeface="Times New Roman"/>
                <a:cs typeface="Times New Roman"/>
              </a:rPr>
              <a:t> </a:t>
            </a:r>
            <a:r>
              <a:rPr sz="800" spc="-10" dirty="0">
                <a:latin typeface="Times New Roman"/>
                <a:cs typeface="Times New Roman"/>
              </a:rPr>
              <a:t>LOW);</a:t>
            </a:r>
            <a:endParaRPr sz="800">
              <a:latin typeface="Times New Roman"/>
              <a:cs typeface="Times New Roman"/>
            </a:endParaRPr>
          </a:p>
          <a:p>
            <a:pPr marL="62865">
              <a:lnSpc>
                <a:spcPct val="100000"/>
              </a:lnSpc>
              <a:spcBef>
                <a:spcPts val="5"/>
              </a:spcBef>
            </a:pPr>
            <a:r>
              <a:rPr sz="800" dirty="0">
                <a:latin typeface="Times New Roman"/>
                <a:cs typeface="Times New Roman"/>
              </a:rPr>
              <a:t>}</a:t>
            </a:r>
            <a:endParaRPr sz="800">
              <a:latin typeface="Times New Roman"/>
              <a:cs typeface="Times New Roman"/>
            </a:endParaRPr>
          </a:p>
          <a:p>
            <a:pPr marL="12700">
              <a:lnSpc>
                <a:spcPct val="100000"/>
              </a:lnSpc>
            </a:pPr>
            <a:r>
              <a:rPr sz="800" dirty="0">
                <a:latin typeface="Times New Roman"/>
                <a:cs typeface="Times New Roman"/>
              </a:rPr>
              <a:t>else</a:t>
            </a:r>
            <a:r>
              <a:rPr sz="800" spc="30" dirty="0">
                <a:latin typeface="Times New Roman"/>
                <a:cs typeface="Times New Roman"/>
              </a:rPr>
              <a:t> </a:t>
            </a:r>
            <a:r>
              <a:rPr sz="800" dirty="0">
                <a:latin typeface="Times New Roman"/>
                <a:cs typeface="Times New Roman"/>
              </a:rPr>
              <a:t>if</a:t>
            </a:r>
            <a:r>
              <a:rPr sz="800" spc="15" dirty="0">
                <a:latin typeface="Times New Roman"/>
                <a:cs typeface="Times New Roman"/>
              </a:rPr>
              <a:t> </a:t>
            </a:r>
            <a:r>
              <a:rPr sz="800" spc="-10" dirty="0">
                <a:latin typeface="Times New Roman"/>
                <a:cs typeface="Times New Roman"/>
              </a:rPr>
              <a:t>(digitalRead(leftRoadSensorPin)</a:t>
            </a:r>
            <a:r>
              <a:rPr sz="800" spc="-15" dirty="0">
                <a:latin typeface="Times New Roman"/>
                <a:cs typeface="Times New Roman"/>
              </a:rPr>
              <a:t> </a:t>
            </a:r>
            <a:r>
              <a:rPr sz="800" dirty="0">
                <a:latin typeface="Times New Roman"/>
                <a:cs typeface="Times New Roman"/>
              </a:rPr>
              <a:t>==HIGH)</a:t>
            </a:r>
            <a:r>
              <a:rPr sz="800" spc="50" dirty="0">
                <a:latin typeface="Times New Roman"/>
                <a:cs typeface="Times New Roman"/>
              </a:rPr>
              <a:t> </a:t>
            </a:r>
            <a:r>
              <a:rPr sz="800" spc="-50" dirty="0">
                <a:latin typeface="Times New Roman"/>
                <a:cs typeface="Times New Roman"/>
              </a:rPr>
              <a:t>{</a:t>
            </a:r>
            <a:endParaRPr sz="800">
              <a:latin typeface="Times New Roman"/>
              <a:cs typeface="Times New Roman"/>
            </a:endParaRPr>
          </a:p>
          <a:p>
            <a:pPr marL="114300" marR="44450">
              <a:lnSpc>
                <a:spcPct val="100000"/>
              </a:lnSpc>
            </a:pPr>
            <a:r>
              <a:rPr sz="800" dirty="0">
                <a:latin typeface="Times New Roman"/>
                <a:cs typeface="Times New Roman"/>
              </a:rPr>
              <a:t>//</a:t>
            </a:r>
            <a:r>
              <a:rPr sz="800" spc="-20" dirty="0">
                <a:latin typeface="Times New Roman"/>
                <a:cs typeface="Times New Roman"/>
              </a:rPr>
              <a:t> </a:t>
            </a:r>
            <a:r>
              <a:rPr sz="800" dirty="0">
                <a:latin typeface="Times New Roman"/>
                <a:cs typeface="Times New Roman"/>
              </a:rPr>
              <a:t>left</a:t>
            </a:r>
            <a:r>
              <a:rPr sz="800" spc="-5" dirty="0">
                <a:latin typeface="Times New Roman"/>
                <a:cs typeface="Times New Roman"/>
              </a:rPr>
              <a:t> </a:t>
            </a:r>
            <a:r>
              <a:rPr sz="800" dirty="0">
                <a:latin typeface="Times New Roman"/>
                <a:cs typeface="Times New Roman"/>
              </a:rPr>
              <a:t>road</a:t>
            </a:r>
            <a:r>
              <a:rPr sz="800" spc="-35" dirty="0">
                <a:latin typeface="Times New Roman"/>
                <a:cs typeface="Times New Roman"/>
              </a:rPr>
              <a:t> </a:t>
            </a:r>
            <a:r>
              <a:rPr sz="800" dirty="0">
                <a:latin typeface="Times New Roman"/>
                <a:cs typeface="Times New Roman"/>
              </a:rPr>
              <a:t>has</a:t>
            </a:r>
            <a:r>
              <a:rPr sz="800" spc="-20" dirty="0">
                <a:latin typeface="Times New Roman"/>
                <a:cs typeface="Times New Roman"/>
              </a:rPr>
              <a:t> </a:t>
            </a:r>
            <a:r>
              <a:rPr sz="800" dirty="0">
                <a:latin typeface="Times New Roman"/>
                <a:cs typeface="Times New Roman"/>
              </a:rPr>
              <a:t>vehicles,</a:t>
            </a:r>
            <a:r>
              <a:rPr sz="800" spc="-20" dirty="0">
                <a:latin typeface="Times New Roman"/>
                <a:cs typeface="Times New Roman"/>
              </a:rPr>
              <a:t> </a:t>
            </a:r>
            <a:r>
              <a:rPr sz="800" dirty="0">
                <a:latin typeface="Times New Roman"/>
                <a:cs typeface="Times New Roman"/>
              </a:rPr>
              <a:t>so</a:t>
            </a:r>
            <a:r>
              <a:rPr sz="800" spc="-20" dirty="0">
                <a:latin typeface="Times New Roman"/>
                <a:cs typeface="Times New Roman"/>
              </a:rPr>
              <a:t> </a:t>
            </a:r>
            <a:r>
              <a:rPr sz="800" dirty="0">
                <a:latin typeface="Times New Roman"/>
                <a:cs typeface="Times New Roman"/>
              </a:rPr>
              <a:t>stop</a:t>
            </a:r>
            <a:r>
              <a:rPr sz="800" spc="-15" dirty="0">
                <a:latin typeface="Times New Roman"/>
                <a:cs typeface="Times New Roman"/>
              </a:rPr>
              <a:t> </a:t>
            </a:r>
            <a:r>
              <a:rPr sz="800" dirty="0">
                <a:latin typeface="Times New Roman"/>
                <a:cs typeface="Times New Roman"/>
              </a:rPr>
              <a:t>main</a:t>
            </a:r>
            <a:r>
              <a:rPr sz="800" spc="-30" dirty="0">
                <a:latin typeface="Times New Roman"/>
                <a:cs typeface="Times New Roman"/>
              </a:rPr>
              <a:t> </a:t>
            </a:r>
            <a:r>
              <a:rPr sz="800" dirty="0">
                <a:latin typeface="Times New Roman"/>
                <a:cs typeface="Times New Roman"/>
              </a:rPr>
              <a:t>road</a:t>
            </a:r>
            <a:r>
              <a:rPr sz="800" spc="-30" dirty="0">
                <a:latin typeface="Times New Roman"/>
                <a:cs typeface="Times New Roman"/>
              </a:rPr>
              <a:t> </a:t>
            </a:r>
            <a:r>
              <a:rPr sz="800" spc="-10" dirty="0">
                <a:latin typeface="Times New Roman"/>
                <a:cs typeface="Times New Roman"/>
              </a:rPr>
              <a:t>traffic</a:t>
            </a:r>
            <a:r>
              <a:rPr sz="800" spc="500" dirty="0">
                <a:latin typeface="Times New Roman"/>
                <a:cs typeface="Times New Roman"/>
              </a:rPr>
              <a:t> </a:t>
            </a:r>
            <a:r>
              <a:rPr sz="800" spc="-10" dirty="0">
                <a:latin typeface="Times New Roman"/>
                <a:cs typeface="Times New Roman"/>
              </a:rPr>
              <a:t>digitalWrite(mainRoadRedPin,</a:t>
            </a:r>
            <a:r>
              <a:rPr sz="800" spc="135" dirty="0">
                <a:latin typeface="Times New Roman"/>
                <a:cs typeface="Times New Roman"/>
              </a:rPr>
              <a:t> </a:t>
            </a:r>
            <a:r>
              <a:rPr sz="800" spc="-10" dirty="0">
                <a:latin typeface="Times New Roman"/>
                <a:cs typeface="Times New Roman"/>
              </a:rPr>
              <a:t>HIGH);</a:t>
            </a:r>
            <a:r>
              <a:rPr sz="800" spc="500" dirty="0">
                <a:latin typeface="Times New Roman"/>
                <a:cs typeface="Times New Roman"/>
              </a:rPr>
              <a:t> </a:t>
            </a:r>
            <a:r>
              <a:rPr sz="800" spc="-10" dirty="0">
                <a:latin typeface="Times New Roman"/>
                <a:cs typeface="Times New Roman"/>
              </a:rPr>
              <a:t>digitalWrite(mainRoadGreenPin,</a:t>
            </a:r>
            <a:r>
              <a:rPr sz="800" spc="135"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digitalWrite(mainRoadYellowPin,</a:t>
            </a:r>
            <a:r>
              <a:rPr sz="800" spc="140" dirty="0">
                <a:latin typeface="Times New Roman"/>
                <a:cs typeface="Times New Roman"/>
              </a:rPr>
              <a:t> </a:t>
            </a:r>
            <a:r>
              <a:rPr sz="800" spc="-1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digitalWrite(leftRoadRedPin,</a:t>
            </a:r>
            <a:r>
              <a:rPr sz="800" spc="130"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digitalWrite(leftRoadGreenPin,HIGH);</a:t>
            </a:r>
            <a:r>
              <a:rPr sz="800" spc="500" dirty="0">
                <a:latin typeface="Times New Roman"/>
                <a:cs typeface="Times New Roman"/>
              </a:rPr>
              <a:t> </a:t>
            </a:r>
            <a:r>
              <a:rPr sz="800" spc="-10" dirty="0">
                <a:latin typeface="Times New Roman"/>
                <a:cs typeface="Times New Roman"/>
              </a:rPr>
              <a:t>digitalWrite(leftRoadYellowPin,</a:t>
            </a:r>
            <a:r>
              <a:rPr sz="800" spc="145" dirty="0">
                <a:latin typeface="Times New Roman"/>
                <a:cs typeface="Times New Roman"/>
              </a:rPr>
              <a:t> </a:t>
            </a:r>
            <a:r>
              <a:rPr sz="800" spc="-1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digitalWrite(rightRoadRedPin,</a:t>
            </a:r>
            <a:r>
              <a:rPr sz="800" spc="130"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digitalWrite(rightRoadGreenPin,</a:t>
            </a:r>
            <a:r>
              <a:rPr sz="800" spc="125"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digitalWrite(rightRoadYellowPin,</a:t>
            </a:r>
            <a:r>
              <a:rPr sz="800" spc="155" dirty="0">
                <a:latin typeface="Times New Roman"/>
                <a:cs typeface="Times New Roman"/>
              </a:rPr>
              <a:t> </a:t>
            </a:r>
            <a:r>
              <a:rPr sz="800" spc="-10" dirty="0">
                <a:latin typeface="Times New Roman"/>
                <a:cs typeface="Times New Roman"/>
              </a:rPr>
              <a:t>HIGH);</a:t>
            </a:r>
            <a:endParaRPr sz="800">
              <a:latin typeface="Times New Roman"/>
              <a:cs typeface="Times New Roman"/>
            </a:endParaRPr>
          </a:p>
          <a:p>
            <a:pPr marL="62865">
              <a:lnSpc>
                <a:spcPct val="100000"/>
              </a:lnSpc>
            </a:pPr>
            <a:r>
              <a:rPr sz="800" dirty="0">
                <a:latin typeface="Times New Roman"/>
                <a:cs typeface="Times New Roman"/>
              </a:rPr>
              <a:t>}</a:t>
            </a:r>
            <a:endParaRPr sz="800">
              <a:latin typeface="Times New Roman"/>
              <a:cs typeface="Times New Roman"/>
            </a:endParaRPr>
          </a:p>
        </p:txBody>
      </p:sp>
      <p:sp>
        <p:nvSpPr>
          <p:cNvPr id="17" name="object 17"/>
          <p:cNvSpPr txBox="1"/>
          <p:nvPr/>
        </p:nvSpPr>
        <p:spPr>
          <a:xfrm>
            <a:off x="7725918" y="1404874"/>
            <a:ext cx="2233930" cy="1489710"/>
          </a:xfrm>
          <a:prstGeom prst="rect">
            <a:avLst/>
          </a:prstGeom>
        </p:spPr>
        <p:txBody>
          <a:bodyPr vert="horz" wrap="square" lIns="0" tIns="13335" rIns="0" bIns="0" rtlCol="0">
            <a:spAutoFit/>
          </a:bodyPr>
          <a:lstStyle/>
          <a:p>
            <a:pPr marL="38100">
              <a:lnSpc>
                <a:spcPct val="100000"/>
              </a:lnSpc>
              <a:spcBef>
                <a:spcPts val="105"/>
              </a:spcBef>
            </a:pPr>
            <a:r>
              <a:rPr sz="800" dirty="0">
                <a:latin typeface="Times New Roman"/>
                <a:cs typeface="Times New Roman"/>
              </a:rPr>
              <a:t>else</a:t>
            </a:r>
            <a:r>
              <a:rPr sz="800" spc="20" dirty="0">
                <a:latin typeface="Times New Roman"/>
                <a:cs typeface="Times New Roman"/>
              </a:rPr>
              <a:t> </a:t>
            </a:r>
            <a:r>
              <a:rPr sz="800" dirty="0">
                <a:latin typeface="Times New Roman"/>
                <a:cs typeface="Times New Roman"/>
              </a:rPr>
              <a:t>if</a:t>
            </a:r>
            <a:r>
              <a:rPr sz="800" spc="15" dirty="0">
                <a:latin typeface="Times New Roman"/>
                <a:cs typeface="Times New Roman"/>
              </a:rPr>
              <a:t> </a:t>
            </a:r>
            <a:r>
              <a:rPr sz="800" spc="-10" dirty="0">
                <a:latin typeface="Times New Roman"/>
                <a:cs typeface="Times New Roman"/>
              </a:rPr>
              <a:t>(digitalRead(rightRoadSensorPin)</a:t>
            </a:r>
            <a:r>
              <a:rPr sz="800" spc="-30" dirty="0">
                <a:latin typeface="Times New Roman"/>
                <a:cs typeface="Times New Roman"/>
              </a:rPr>
              <a:t> </a:t>
            </a:r>
            <a:r>
              <a:rPr sz="800" dirty="0">
                <a:latin typeface="Times New Roman"/>
                <a:cs typeface="Times New Roman"/>
              </a:rPr>
              <a:t>==</a:t>
            </a:r>
            <a:r>
              <a:rPr sz="800" spc="15" dirty="0">
                <a:latin typeface="Times New Roman"/>
                <a:cs typeface="Times New Roman"/>
              </a:rPr>
              <a:t> </a:t>
            </a:r>
            <a:r>
              <a:rPr sz="800" dirty="0">
                <a:latin typeface="Times New Roman"/>
                <a:cs typeface="Times New Roman"/>
              </a:rPr>
              <a:t>HIGH)</a:t>
            </a:r>
            <a:r>
              <a:rPr sz="800" spc="55" dirty="0">
                <a:latin typeface="Times New Roman"/>
                <a:cs typeface="Times New Roman"/>
              </a:rPr>
              <a:t> </a:t>
            </a:r>
            <a:r>
              <a:rPr sz="800" spc="-50" dirty="0">
                <a:latin typeface="Times New Roman"/>
                <a:cs typeface="Times New Roman"/>
              </a:rPr>
              <a:t>{</a:t>
            </a:r>
            <a:endParaRPr sz="800">
              <a:latin typeface="Times New Roman"/>
              <a:cs typeface="Times New Roman"/>
            </a:endParaRPr>
          </a:p>
          <a:p>
            <a:pPr marL="64135" marR="121920">
              <a:lnSpc>
                <a:spcPct val="100000"/>
              </a:lnSpc>
            </a:pPr>
            <a:r>
              <a:rPr sz="800" dirty="0">
                <a:latin typeface="Times New Roman"/>
                <a:cs typeface="Times New Roman"/>
              </a:rPr>
              <a:t>//</a:t>
            </a:r>
            <a:r>
              <a:rPr sz="800" spc="-20" dirty="0">
                <a:latin typeface="Times New Roman"/>
                <a:cs typeface="Times New Roman"/>
              </a:rPr>
              <a:t> </a:t>
            </a:r>
            <a:r>
              <a:rPr sz="800" dirty="0">
                <a:latin typeface="Times New Roman"/>
                <a:cs typeface="Times New Roman"/>
              </a:rPr>
              <a:t>right</a:t>
            </a:r>
            <a:r>
              <a:rPr sz="800" spc="-15" dirty="0">
                <a:latin typeface="Times New Roman"/>
                <a:cs typeface="Times New Roman"/>
              </a:rPr>
              <a:t> </a:t>
            </a:r>
            <a:r>
              <a:rPr sz="800" dirty="0">
                <a:latin typeface="Times New Roman"/>
                <a:cs typeface="Times New Roman"/>
              </a:rPr>
              <a:t>road</a:t>
            </a:r>
            <a:r>
              <a:rPr sz="800" spc="-30" dirty="0">
                <a:latin typeface="Times New Roman"/>
                <a:cs typeface="Times New Roman"/>
              </a:rPr>
              <a:t> </a:t>
            </a:r>
            <a:r>
              <a:rPr sz="800" dirty="0">
                <a:latin typeface="Times New Roman"/>
                <a:cs typeface="Times New Roman"/>
              </a:rPr>
              <a:t>has</a:t>
            </a:r>
            <a:r>
              <a:rPr sz="800" spc="-35" dirty="0">
                <a:latin typeface="Times New Roman"/>
                <a:cs typeface="Times New Roman"/>
              </a:rPr>
              <a:t> </a:t>
            </a:r>
            <a:r>
              <a:rPr sz="800" dirty="0">
                <a:latin typeface="Times New Roman"/>
                <a:cs typeface="Times New Roman"/>
              </a:rPr>
              <a:t>vehicles,</a:t>
            </a:r>
            <a:r>
              <a:rPr sz="800" spc="-20" dirty="0">
                <a:latin typeface="Times New Roman"/>
                <a:cs typeface="Times New Roman"/>
              </a:rPr>
              <a:t> </a:t>
            </a:r>
            <a:r>
              <a:rPr sz="800" dirty="0">
                <a:latin typeface="Times New Roman"/>
                <a:cs typeface="Times New Roman"/>
              </a:rPr>
              <a:t>so</a:t>
            </a:r>
            <a:r>
              <a:rPr sz="800" spc="-15" dirty="0">
                <a:latin typeface="Times New Roman"/>
                <a:cs typeface="Times New Roman"/>
              </a:rPr>
              <a:t> </a:t>
            </a:r>
            <a:r>
              <a:rPr sz="800" dirty="0">
                <a:latin typeface="Times New Roman"/>
                <a:cs typeface="Times New Roman"/>
              </a:rPr>
              <a:t>stop</a:t>
            </a:r>
            <a:r>
              <a:rPr sz="800" spc="-15" dirty="0">
                <a:latin typeface="Times New Roman"/>
                <a:cs typeface="Times New Roman"/>
              </a:rPr>
              <a:t> </a:t>
            </a:r>
            <a:r>
              <a:rPr sz="800" dirty="0">
                <a:latin typeface="Times New Roman"/>
                <a:cs typeface="Times New Roman"/>
              </a:rPr>
              <a:t>main</a:t>
            </a:r>
            <a:r>
              <a:rPr sz="800" spc="-30" dirty="0">
                <a:latin typeface="Times New Roman"/>
                <a:cs typeface="Times New Roman"/>
              </a:rPr>
              <a:t> </a:t>
            </a:r>
            <a:r>
              <a:rPr sz="800" dirty="0">
                <a:latin typeface="Times New Roman"/>
                <a:cs typeface="Times New Roman"/>
              </a:rPr>
              <a:t>road</a:t>
            </a:r>
            <a:r>
              <a:rPr sz="800" spc="-15" dirty="0">
                <a:latin typeface="Times New Roman"/>
                <a:cs typeface="Times New Roman"/>
              </a:rPr>
              <a:t> </a:t>
            </a:r>
            <a:r>
              <a:rPr sz="800" spc="-10" dirty="0">
                <a:latin typeface="Times New Roman"/>
                <a:cs typeface="Times New Roman"/>
              </a:rPr>
              <a:t>traffic</a:t>
            </a:r>
            <a:r>
              <a:rPr sz="800" spc="500" dirty="0">
                <a:latin typeface="Times New Roman"/>
                <a:cs typeface="Times New Roman"/>
              </a:rPr>
              <a:t> </a:t>
            </a:r>
            <a:r>
              <a:rPr sz="800" spc="-10" dirty="0">
                <a:latin typeface="Times New Roman"/>
                <a:cs typeface="Times New Roman"/>
              </a:rPr>
              <a:t>digitalWrite(mainRoadRedPin,</a:t>
            </a:r>
            <a:r>
              <a:rPr sz="800" spc="135"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digitalWrite(mainRoadGreenPin,</a:t>
            </a:r>
            <a:r>
              <a:rPr sz="800" spc="135"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digitalWrite(mainRoadYellowPin,</a:t>
            </a:r>
            <a:r>
              <a:rPr sz="800" spc="150" dirty="0">
                <a:latin typeface="Times New Roman"/>
                <a:cs typeface="Times New Roman"/>
              </a:rPr>
              <a:t> </a:t>
            </a:r>
            <a:r>
              <a:rPr sz="800" spc="-10" dirty="0">
                <a:latin typeface="Times New Roman"/>
                <a:cs typeface="Times New Roman"/>
              </a:rPr>
              <a:t>HIGH);</a:t>
            </a:r>
            <a:r>
              <a:rPr sz="800" spc="500" dirty="0">
                <a:latin typeface="Times New Roman"/>
                <a:cs typeface="Times New Roman"/>
              </a:rPr>
              <a:t> </a:t>
            </a:r>
            <a:r>
              <a:rPr sz="800" spc="-10" dirty="0">
                <a:latin typeface="Times New Roman"/>
                <a:cs typeface="Times New Roman"/>
              </a:rPr>
              <a:t>digitalWrite(leftRoadRedPin,HIGH);</a:t>
            </a:r>
            <a:r>
              <a:rPr sz="800" spc="500" dirty="0">
                <a:latin typeface="Times New Roman"/>
                <a:cs typeface="Times New Roman"/>
              </a:rPr>
              <a:t> </a:t>
            </a:r>
            <a:r>
              <a:rPr sz="800" spc="-10" dirty="0">
                <a:latin typeface="Times New Roman"/>
                <a:cs typeface="Times New Roman"/>
              </a:rPr>
              <a:t>digitalWrite(leftRoadGreenPin,</a:t>
            </a:r>
            <a:r>
              <a:rPr sz="800" spc="130"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digitalWrite(leftRoadYellowPin,</a:t>
            </a:r>
            <a:r>
              <a:rPr sz="800" spc="145" dirty="0">
                <a:latin typeface="Times New Roman"/>
                <a:cs typeface="Times New Roman"/>
              </a:rPr>
              <a:t> </a:t>
            </a:r>
            <a:r>
              <a:rPr sz="800" spc="-1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digitalWrite(rightRoadRedPin,</a:t>
            </a:r>
            <a:r>
              <a:rPr sz="800" spc="125"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digitalWrite(rightRoadGreenPin,</a:t>
            </a:r>
            <a:r>
              <a:rPr sz="800" spc="135" dirty="0">
                <a:latin typeface="Times New Roman"/>
                <a:cs typeface="Times New Roman"/>
              </a:rPr>
              <a:t> </a:t>
            </a:r>
            <a:r>
              <a:rPr sz="800" spc="-10" dirty="0">
                <a:latin typeface="Times New Roman"/>
                <a:cs typeface="Times New Roman"/>
              </a:rPr>
              <a:t>HIGH);</a:t>
            </a:r>
            <a:r>
              <a:rPr sz="800" spc="500" dirty="0">
                <a:latin typeface="Times New Roman"/>
                <a:cs typeface="Times New Roman"/>
              </a:rPr>
              <a:t> </a:t>
            </a:r>
            <a:r>
              <a:rPr sz="800" spc="-10" dirty="0">
                <a:latin typeface="Times New Roman"/>
                <a:cs typeface="Times New Roman"/>
              </a:rPr>
              <a:t>digitalWrite(rightRoadYellowPin,</a:t>
            </a:r>
            <a:r>
              <a:rPr sz="800" spc="155" dirty="0">
                <a:latin typeface="Times New Roman"/>
                <a:cs typeface="Times New Roman"/>
              </a:rPr>
              <a:t> </a:t>
            </a:r>
            <a:r>
              <a:rPr sz="800" spc="-10" dirty="0">
                <a:latin typeface="Times New Roman"/>
                <a:cs typeface="Times New Roman"/>
              </a:rPr>
              <a:t>LOW);</a:t>
            </a:r>
            <a:endParaRPr sz="800">
              <a:latin typeface="Times New Roman"/>
              <a:cs typeface="Times New Roman"/>
            </a:endParaRPr>
          </a:p>
          <a:p>
            <a:pPr marL="12700">
              <a:lnSpc>
                <a:spcPct val="100000"/>
              </a:lnSpc>
            </a:pPr>
            <a:r>
              <a:rPr sz="800" dirty="0">
                <a:latin typeface="Times New Roman"/>
                <a:cs typeface="Times New Roman"/>
              </a:rPr>
              <a:t>}</a:t>
            </a:r>
            <a:endParaRPr sz="800">
              <a:latin typeface="Times New Roman"/>
              <a:cs typeface="Times New Roman"/>
            </a:endParaRPr>
          </a:p>
        </p:txBody>
      </p:sp>
      <p:sp>
        <p:nvSpPr>
          <p:cNvPr id="18" name="object 18"/>
          <p:cNvSpPr txBox="1"/>
          <p:nvPr/>
        </p:nvSpPr>
        <p:spPr>
          <a:xfrm>
            <a:off x="7675626" y="3234055"/>
            <a:ext cx="1938655" cy="1611630"/>
          </a:xfrm>
          <a:prstGeom prst="rect">
            <a:avLst/>
          </a:prstGeom>
        </p:spPr>
        <p:txBody>
          <a:bodyPr vert="horz" wrap="square" lIns="0" tIns="13335" rIns="0" bIns="0" rtlCol="0">
            <a:spAutoFit/>
          </a:bodyPr>
          <a:lstStyle/>
          <a:p>
            <a:pPr marL="38100">
              <a:lnSpc>
                <a:spcPct val="100000"/>
              </a:lnSpc>
              <a:spcBef>
                <a:spcPts val="105"/>
              </a:spcBef>
            </a:pPr>
            <a:r>
              <a:rPr sz="800" dirty="0">
                <a:latin typeface="Times New Roman"/>
                <a:cs typeface="Times New Roman"/>
              </a:rPr>
              <a:t>else</a:t>
            </a:r>
            <a:r>
              <a:rPr sz="800" spc="-30" dirty="0">
                <a:latin typeface="Times New Roman"/>
                <a:cs typeface="Times New Roman"/>
              </a:rPr>
              <a:t> </a:t>
            </a:r>
            <a:r>
              <a:rPr sz="800" spc="-50" dirty="0">
                <a:latin typeface="Times New Roman"/>
                <a:cs typeface="Times New Roman"/>
              </a:rPr>
              <a:t>{</a:t>
            </a:r>
            <a:endParaRPr sz="800">
              <a:latin typeface="Times New Roman"/>
              <a:cs typeface="Times New Roman"/>
            </a:endParaRPr>
          </a:p>
          <a:p>
            <a:pPr marL="114300" marR="5080">
              <a:lnSpc>
                <a:spcPct val="100000"/>
              </a:lnSpc>
            </a:pPr>
            <a:r>
              <a:rPr sz="800" dirty="0">
                <a:latin typeface="Times New Roman"/>
                <a:cs typeface="Times New Roman"/>
              </a:rPr>
              <a:t>//</a:t>
            </a:r>
            <a:r>
              <a:rPr sz="800" spc="-20" dirty="0">
                <a:latin typeface="Times New Roman"/>
                <a:cs typeface="Times New Roman"/>
              </a:rPr>
              <a:t> </a:t>
            </a:r>
            <a:r>
              <a:rPr sz="800" dirty="0">
                <a:latin typeface="Times New Roman"/>
                <a:cs typeface="Times New Roman"/>
              </a:rPr>
              <a:t>No</a:t>
            </a:r>
            <a:r>
              <a:rPr sz="800" spc="-20" dirty="0">
                <a:latin typeface="Times New Roman"/>
                <a:cs typeface="Times New Roman"/>
              </a:rPr>
              <a:t> </a:t>
            </a:r>
            <a:r>
              <a:rPr sz="800" dirty="0">
                <a:latin typeface="Times New Roman"/>
                <a:cs typeface="Times New Roman"/>
              </a:rPr>
              <a:t>vehicles,</a:t>
            </a:r>
            <a:r>
              <a:rPr sz="800" spc="-25" dirty="0">
                <a:latin typeface="Times New Roman"/>
                <a:cs typeface="Times New Roman"/>
              </a:rPr>
              <a:t> </a:t>
            </a:r>
            <a:r>
              <a:rPr sz="800" dirty="0">
                <a:latin typeface="Times New Roman"/>
                <a:cs typeface="Times New Roman"/>
              </a:rPr>
              <a:t>all</a:t>
            </a:r>
            <a:r>
              <a:rPr sz="800" spc="-20" dirty="0">
                <a:latin typeface="Times New Roman"/>
                <a:cs typeface="Times New Roman"/>
              </a:rPr>
              <a:t> </a:t>
            </a:r>
            <a:r>
              <a:rPr sz="800" dirty="0">
                <a:latin typeface="Times New Roman"/>
                <a:cs typeface="Times New Roman"/>
              </a:rPr>
              <a:t>lights</a:t>
            </a:r>
            <a:r>
              <a:rPr sz="800" spc="-10" dirty="0">
                <a:latin typeface="Times New Roman"/>
                <a:cs typeface="Times New Roman"/>
              </a:rPr>
              <a:t> </a:t>
            </a:r>
            <a:r>
              <a:rPr sz="800" dirty="0">
                <a:latin typeface="Times New Roman"/>
                <a:cs typeface="Times New Roman"/>
              </a:rPr>
              <a:t>are</a:t>
            </a:r>
            <a:r>
              <a:rPr sz="800" spc="-35" dirty="0">
                <a:latin typeface="Times New Roman"/>
                <a:cs typeface="Times New Roman"/>
              </a:rPr>
              <a:t> </a:t>
            </a:r>
            <a:r>
              <a:rPr sz="800" dirty="0">
                <a:latin typeface="Times New Roman"/>
                <a:cs typeface="Times New Roman"/>
              </a:rPr>
              <a:t>red</a:t>
            </a:r>
            <a:r>
              <a:rPr sz="800" spc="-20" dirty="0">
                <a:latin typeface="Times New Roman"/>
                <a:cs typeface="Times New Roman"/>
              </a:rPr>
              <a:t> </a:t>
            </a:r>
            <a:r>
              <a:rPr sz="800" dirty="0">
                <a:latin typeface="Times New Roman"/>
                <a:cs typeface="Times New Roman"/>
              </a:rPr>
              <a:t>(4-way</a:t>
            </a:r>
            <a:r>
              <a:rPr sz="800" spc="-25" dirty="0">
                <a:latin typeface="Times New Roman"/>
                <a:cs typeface="Times New Roman"/>
              </a:rPr>
              <a:t> </a:t>
            </a:r>
            <a:r>
              <a:rPr sz="800" spc="-20" dirty="0">
                <a:latin typeface="Times New Roman"/>
                <a:cs typeface="Times New Roman"/>
              </a:rPr>
              <a:t>stop)</a:t>
            </a:r>
            <a:r>
              <a:rPr sz="800" spc="500" dirty="0">
                <a:latin typeface="Times New Roman"/>
                <a:cs typeface="Times New Roman"/>
              </a:rPr>
              <a:t> </a:t>
            </a:r>
            <a:r>
              <a:rPr sz="800" spc="-10" dirty="0">
                <a:latin typeface="Times New Roman"/>
                <a:cs typeface="Times New Roman"/>
              </a:rPr>
              <a:t>digitalWrite(mainRoadRedPin,</a:t>
            </a:r>
            <a:r>
              <a:rPr sz="800" spc="135"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digitalWrite(mainRoadGreenPin,</a:t>
            </a:r>
            <a:r>
              <a:rPr sz="800" spc="135" dirty="0">
                <a:latin typeface="Times New Roman"/>
                <a:cs typeface="Times New Roman"/>
              </a:rPr>
              <a:t> </a:t>
            </a:r>
            <a:r>
              <a:rPr sz="800" spc="-10" dirty="0">
                <a:latin typeface="Times New Roman"/>
                <a:cs typeface="Times New Roman"/>
              </a:rPr>
              <a:t>HIGH);</a:t>
            </a:r>
            <a:r>
              <a:rPr sz="800" spc="500" dirty="0">
                <a:latin typeface="Times New Roman"/>
                <a:cs typeface="Times New Roman"/>
              </a:rPr>
              <a:t> </a:t>
            </a:r>
            <a:r>
              <a:rPr sz="800" spc="-10" dirty="0">
                <a:latin typeface="Times New Roman"/>
                <a:cs typeface="Times New Roman"/>
              </a:rPr>
              <a:t>digitalWrite(mainRoadYellowPin,</a:t>
            </a:r>
            <a:r>
              <a:rPr sz="800" spc="140" dirty="0">
                <a:latin typeface="Times New Roman"/>
                <a:cs typeface="Times New Roman"/>
              </a:rPr>
              <a:t> </a:t>
            </a:r>
            <a:r>
              <a:rPr sz="800" spc="-1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digitalWrite(leftRoadRedPin,</a:t>
            </a:r>
            <a:r>
              <a:rPr sz="800" spc="130"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digitalWrite(leftRoadGreenPin,</a:t>
            </a:r>
            <a:r>
              <a:rPr sz="800" spc="130" dirty="0">
                <a:latin typeface="Times New Roman"/>
                <a:cs typeface="Times New Roman"/>
              </a:rPr>
              <a:t> </a:t>
            </a:r>
            <a:r>
              <a:rPr sz="800" spc="-10" dirty="0">
                <a:latin typeface="Times New Roman"/>
                <a:cs typeface="Times New Roman"/>
              </a:rPr>
              <a:t>HIGH);</a:t>
            </a:r>
            <a:r>
              <a:rPr sz="800" spc="500" dirty="0">
                <a:latin typeface="Times New Roman"/>
                <a:cs typeface="Times New Roman"/>
              </a:rPr>
              <a:t> </a:t>
            </a:r>
            <a:r>
              <a:rPr sz="800" spc="-10" dirty="0">
                <a:latin typeface="Times New Roman"/>
                <a:cs typeface="Times New Roman"/>
              </a:rPr>
              <a:t>digitalWrite(leftRoadYellowPin,</a:t>
            </a:r>
            <a:r>
              <a:rPr sz="800" spc="145" dirty="0">
                <a:latin typeface="Times New Roman"/>
                <a:cs typeface="Times New Roman"/>
              </a:rPr>
              <a:t> </a:t>
            </a:r>
            <a:r>
              <a:rPr sz="800" spc="-1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digitalWrite(rightRoadRedPin,</a:t>
            </a:r>
            <a:r>
              <a:rPr sz="800" spc="125" dirty="0">
                <a:latin typeface="Times New Roman"/>
                <a:cs typeface="Times New Roman"/>
              </a:rPr>
              <a:t> </a:t>
            </a:r>
            <a:r>
              <a:rPr sz="800" spc="-20" dirty="0">
                <a:latin typeface="Times New Roman"/>
                <a:cs typeface="Times New Roman"/>
              </a:rPr>
              <a:t>LOW);</a:t>
            </a:r>
            <a:r>
              <a:rPr sz="800" spc="500" dirty="0">
                <a:latin typeface="Times New Roman"/>
                <a:cs typeface="Times New Roman"/>
              </a:rPr>
              <a:t> </a:t>
            </a:r>
            <a:r>
              <a:rPr sz="800" spc="-10" dirty="0">
                <a:latin typeface="Times New Roman"/>
                <a:cs typeface="Times New Roman"/>
              </a:rPr>
              <a:t>digitalWrite(rightRoadGreenPin,</a:t>
            </a:r>
            <a:r>
              <a:rPr sz="800" spc="135" dirty="0">
                <a:latin typeface="Times New Roman"/>
                <a:cs typeface="Times New Roman"/>
              </a:rPr>
              <a:t> </a:t>
            </a:r>
            <a:r>
              <a:rPr sz="800" spc="-10" dirty="0">
                <a:latin typeface="Times New Roman"/>
                <a:cs typeface="Times New Roman"/>
              </a:rPr>
              <a:t>HIGH);</a:t>
            </a:r>
            <a:r>
              <a:rPr sz="800" spc="500" dirty="0">
                <a:latin typeface="Times New Roman"/>
                <a:cs typeface="Times New Roman"/>
              </a:rPr>
              <a:t> </a:t>
            </a:r>
            <a:r>
              <a:rPr sz="800" spc="-10" dirty="0">
                <a:latin typeface="Times New Roman"/>
                <a:cs typeface="Times New Roman"/>
              </a:rPr>
              <a:t>digitalWrite(rightRoadYellowPin,</a:t>
            </a:r>
            <a:r>
              <a:rPr sz="800" spc="155" dirty="0">
                <a:latin typeface="Times New Roman"/>
                <a:cs typeface="Times New Roman"/>
              </a:rPr>
              <a:t> </a:t>
            </a:r>
            <a:r>
              <a:rPr sz="800" spc="-10" dirty="0">
                <a:latin typeface="Times New Roman"/>
                <a:cs typeface="Times New Roman"/>
              </a:rPr>
              <a:t>LOW);</a:t>
            </a:r>
            <a:endParaRPr sz="800">
              <a:latin typeface="Times New Roman"/>
              <a:cs typeface="Times New Roman"/>
            </a:endParaRPr>
          </a:p>
          <a:p>
            <a:pPr marL="62865">
              <a:lnSpc>
                <a:spcPct val="100000"/>
              </a:lnSpc>
            </a:pPr>
            <a:r>
              <a:rPr sz="800" dirty="0">
                <a:latin typeface="Times New Roman"/>
                <a:cs typeface="Times New Roman"/>
              </a:rPr>
              <a:t>}</a:t>
            </a:r>
            <a:endParaRPr sz="800">
              <a:latin typeface="Times New Roman"/>
              <a:cs typeface="Times New Roman"/>
            </a:endParaRPr>
          </a:p>
          <a:p>
            <a:pPr marL="12700">
              <a:lnSpc>
                <a:spcPct val="100000"/>
              </a:lnSpc>
              <a:spcBef>
                <a:spcPts val="5"/>
              </a:spcBef>
            </a:pPr>
            <a:r>
              <a:rPr sz="800" dirty="0">
                <a:latin typeface="Times New Roman"/>
                <a:cs typeface="Times New Roman"/>
              </a:rPr>
              <a:t>}</a:t>
            </a:r>
            <a:endParaRPr sz="80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1215" rIns="0" bIns="0" rtlCol="0">
            <a:spAutoFit/>
          </a:bodyPr>
          <a:lstStyle/>
          <a:p>
            <a:pPr marL="3158490">
              <a:lnSpc>
                <a:spcPct val="100000"/>
              </a:lnSpc>
              <a:spcBef>
                <a:spcPts val="100"/>
              </a:spcBef>
            </a:pPr>
            <a:r>
              <a:rPr spc="-10" dirty="0">
                <a:solidFill>
                  <a:srgbClr val="812574"/>
                </a:solidFill>
                <a:latin typeface="Times New Roman"/>
                <a:cs typeface="Times New Roman"/>
              </a:rPr>
              <a:t>OUTPUT(IMAGE):</a:t>
            </a:r>
          </a:p>
        </p:txBody>
      </p:sp>
      <p:sp>
        <p:nvSpPr>
          <p:cNvPr id="3" name="object 3"/>
          <p:cNvSpPr txBox="1"/>
          <p:nvPr/>
        </p:nvSpPr>
        <p:spPr>
          <a:xfrm>
            <a:off x="1292097" y="2329941"/>
            <a:ext cx="273304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w Cen MT"/>
                <a:cs typeface="Tw Cen MT"/>
              </a:rPr>
              <a:t>This</a:t>
            </a:r>
            <a:r>
              <a:rPr sz="1800" b="1" spc="-30" dirty="0">
                <a:latin typeface="Tw Cen MT"/>
                <a:cs typeface="Tw Cen MT"/>
              </a:rPr>
              <a:t> </a:t>
            </a:r>
            <a:r>
              <a:rPr sz="1800" b="1" dirty="0">
                <a:latin typeface="Tw Cen MT"/>
                <a:cs typeface="Tw Cen MT"/>
              </a:rPr>
              <a:t>is</a:t>
            </a:r>
            <a:r>
              <a:rPr sz="1800" b="1" spc="-25" dirty="0">
                <a:latin typeface="Tw Cen MT"/>
                <a:cs typeface="Tw Cen MT"/>
              </a:rPr>
              <a:t> </a:t>
            </a:r>
            <a:r>
              <a:rPr sz="1800" b="1" dirty="0">
                <a:latin typeface="Tw Cen MT"/>
                <a:cs typeface="Tw Cen MT"/>
              </a:rPr>
              <a:t>the</a:t>
            </a:r>
            <a:r>
              <a:rPr sz="1800" b="1" spc="-10" dirty="0">
                <a:latin typeface="Tw Cen MT"/>
                <a:cs typeface="Tw Cen MT"/>
              </a:rPr>
              <a:t> </a:t>
            </a:r>
            <a:r>
              <a:rPr sz="1800" b="1" dirty="0">
                <a:latin typeface="Tw Cen MT"/>
                <a:cs typeface="Tw Cen MT"/>
              </a:rPr>
              <a:t>output</a:t>
            </a:r>
            <a:r>
              <a:rPr sz="1800" b="1" spc="-60" dirty="0">
                <a:latin typeface="Tw Cen MT"/>
                <a:cs typeface="Tw Cen MT"/>
              </a:rPr>
              <a:t> </a:t>
            </a:r>
            <a:r>
              <a:rPr sz="1800" b="1" dirty="0">
                <a:latin typeface="Tw Cen MT"/>
                <a:cs typeface="Tw Cen MT"/>
              </a:rPr>
              <a:t>for</a:t>
            </a:r>
            <a:r>
              <a:rPr sz="1800" b="1" spc="-20" dirty="0">
                <a:latin typeface="Tw Cen MT"/>
                <a:cs typeface="Tw Cen MT"/>
              </a:rPr>
              <a:t> </a:t>
            </a:r>
            <a:r>
              <a:rPr sz="1800" b="1" dirty="0">
                <a:latin typeface="Tw Cen MT"/>
                <a:cs typeface="Tw Cen MT"/>
              </a:rPr>
              <a:t>3</a:t>
            </a:r>
            <a:r>
              <a:rPr sz="1800" b="1" spc="-10" dirty="0">
                <a:latin typeface="Tw Cen MT"/>
                <a:cs typeface="Tw Cen MT"/>
              </a:rPr>
              <a:t> roads</a:t>
            </a:r>
            <a:endParaRPr sz="1800">
              <a:latin typeface="Tw Cen MT"/>
              <a:cs typeface="Tw Cen MT"/>
            </a:endParaRPr>
          </a:p>
        </p:txBody>
      </p:sp>
      <p:sp>
        <p:nvSpPr>
          <p:cNvPr id="4" name="object 4"/>
          <p:cNvSpPr txBox="1"/>
          <p:nvPr/>
        </p:nvSpPr>
        <p:spPr>
          <a:xfrm>
            <a:off x="1292097" y="3701922"/>
            <a:ext cx="4894580" cy="574675"/>
          </a:xfrm>
          <a:prstGeom prst="rect">
            <a:avLst/>
          </a:prstGeom>
        </p:spPr>
        <p:txBody>
          <a:bodyPr vert="horz" wrap="square" lIns="0" tIns="12700" rIns="0" bIns="0" rtlCol="0">
            <a:spAutoFit/>
          </a:bodyPr>
          <a:lstStyle/>
          <a:p>
            <a:pPr marL="12700">
              <a:lnSpc>
                <a:spcPct val="100000"/>
              </a:lnSpc>
              <a:spcBef>
                <a:spcPts val="100"/>
              </a:spcBef>
            </a:pPr>
            <a:r>
              <a:rPr sz="1800" b="1" dirty="0">
                <a:latin typeface="Tw Cen MT"/>
                <a:cs typeface="Tw Cen MT"/>
              </a:rPr>
              <a:t>WOKWI</a:t>
            </a:r>
            <a:r>
              <a:rPr sz="1800" b="1" spc="-40" dirty="0">
                <a:latin typeface="Tw Cen MT"/>
                <a:cs typeface="Tw Cen MT"/>
              </a:rPr>
              <a:t> </a:t>
            </a:r>
            <a:r>
              <a:rPr sz="1800" b="1" spc="-20" dirty="0">
                <a:latin typeface="Tw Cen MT"/>
                <a:cs typeface="Tw Cen MT"/>
              </a:rPr>
              <a:t>PROJRCT </a:t>
            </a:r>
            <a:r>
              <a:rPr sz="1800" b="1" dirty="0">
                <a:latin typeface="Tw Cen MT"/>
                <a:cs typeface="Tw Cen MT"/>
              </a:rPr>
              <a:t>2</a:t>
            </a:r>
            <a:r>
              <a:rPr sz="1800" b="1" spc="-25" dirty="0">
                <a:latin typeface="Tw Cen MT"/>
                <a:cs typeface="Tw Cen MT"/>
              </a:rPr>
              <a:t> </a:t>
            </a:r>
            <a:r>
              <a:rPr sz="1800" b="1" spc="-20" dirty="0">
                <a:latin typeface="Tw Cen MT"/>
                <a:cs typeface="Tw Cen MT"/>
              </a:rPr>
              <a:t>LINK:</a:t>
            </a:r>
            <a:endParaRPr sz="1800">
              <a:latin typeface="Tw Cen MT"/>
              <a:cs typeface="Tw Cen MT"/>
            </a:endParaRPr>
          </a:p>
          <a:p>
            <a:pPr marL="12700">
              <a:lnSpc>
                <a:spcPct val="100000"/>
              </a:lnSpc>
            </a:pPr>
            <a:r>
              <a:rPr sz="1800" spc="-10" dirty="0">
                <a:solidFill>
                  <a:srgbClr val="33CCFF"/>
                </a:solidFill>
                <a:latin typeface="Tw Cen MT"/>
                <a:cs typeface="Tw Cen MT"/>
              </a:rPr>
              <a:t>https://wokwi.com/projects/379571034449458177</a:t>
            </a:r>
            <a:endParaRPr sz="1800">
              <a:latin typeface="Tw Cen MT"/>
              <a:cs typeface="Tw Cen MT"/>
            </a:endParaRPr>
          </a:p>
        </p:txBody>
      </p:sp>
      <p:pic>
        <p:nvPicPr>
          <p:cNvPr id="5" name="object 5"/>
          <p:cNvPicPr/>
          <p:nvPr/>
        </p:nvPicPr>
        <p:blipFill>
          <a:blip r:embed="rId2" cstate="print"/>
          <a:stretch>
            <a:fillRect/>
          </a:stretch>
        </p:blipFill>
        <p:spPr>
          <a:xfrm>
            <a:off x="8122919" y="1815083"/>
            <a:ext cx="2609087" cy="402488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259" y="668858"/>
            <a:ext cx="10279481" cy="553998"/>
          </a:xfrm>
        </p:spPr>
        <p:txBody>
          <a:bodyPr/>
          <a:lstStyle/>
          <a:p>
            <a:r>
              <a:rPr lang="en-US" dirty="0" smtClean="0">
                <a:latin typeface="Times New Roman" panose="02020603050405020304" pitchFamily="18" charset="0"/>
                <a:cs typeface="Times New Roman" panose="02020603050405020304" pitchFamily="18" charset="0"/>
              </a:rPr>
              <a:t>CHART definition  :</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7071096" y="1066800"/>
            <a:ext cx="4953000" cy="5262979"/>
          </a:xfrm>
        </p:spPr>
        <p:txBody>
          <a:bodyPr/>
          <a:lstStyle/>
          <a:p>
            <a:pPr marL="342900" indent="-342900">
              <a:buClr>
                <a:srgbClr val="7030A0"/>
              </a:buClr>
              <a:buFont typeface="Wingdings" panose="05000000000000000000" pitchFamily="2" charset="2"/>
              <a:buChar char="v"/>
            </a:pPr>
            <a:r>
              <a:rPr lang="en-US" dirty="0" smtClean="0"/>
              <a:t>Using chart we have to analyze the traffic flow in this given road,</a:t>
            </a:r>
          </a:p>
          <a:p>
            <a:pPr marL="342900" indent="-342900">
              <a:buClr>
                <a:srgbClr val="7030A0"/>
              </a:buClr>
              <a:buFont typeface="Wingdings" panose="05000000000000000000" pitchFamily="2" charset="2"/>
              <a:buChar char="v"/>
            </a:pPr>
            <a:r>
              <a:rPr lang="en-US" dirty="0" smtClean="0"/>
              <a:t>FIRST ROAD:</a:t>
            </a:r>
          </a:p>
          <a:p>
            <a:pPr marL="342900" indent="-342900">
              <a:buClr>
                <a:srgbClr val="7030A0"/>
              </a:buClr>
              <a:buFont typeface="Wingdings" panose="05000000000000000000" pitchFamily="2" charset="2"/>
              <a:buChar char="v"/>
            </a:pPr>
            <a:r>
              <a:rPr lang="en-US" dirty="0"/>
              <a:t> </a:t>
            </a:r>
            <a:r>
              <a:rPr lang="en-US" dirty="0" smtClean="0"/>
              <a:t> 	In first road it has temple it will busy on evening time (4:00 pm to 7:00 pm)(6:00 am to 9:00am)</a:t>
            </a:r>
          </a:p>
          <a:p>
            <a:pPr marL="342900" indent="-342900">
              <a:buClr>
                <a:srgbClr val="7030A0"/>
              </a:buClr>
              <a:buFont typeface="Wingdings" panose="05000000000000000000" pitchFamily="2" charset="2"/>
              <a:buChar char="v"/>
            </a:pPr>
            <a:r>
              <a:rPr lang="en-US" dirty="0" smtClean="0"/>
              <a:t>SECOND ROAD:</a:t>
            </a:r>
          </a:p>
          <a:p>
            <a:pPr marL="342900" indent="-342900">
              <a:buClr>
                <a:srgbClr val="7030A0"/>
              </a:buClr>
              <a:buFont typeface="Wingdings" panose="05000000000000000000" pitchFamily="2" charset="2"/>
              <a:buChar char="v"/>
            </a:pPr>
            <a:r>
              <a:rPr lang="en-US" dirty="0"/>
              <a:t> </a:t>
            </a:r>
            <a:r>
              <a:rPr lang="en-US" dirty="0" smtClean="0"/>
              <a:t>	In this road it has tea shop it has peak in morning and evening(6:00 am to 9:00 am)and (6:00 pm to 9:00pm).</a:t>
            </a:r>
          </a:p>
          <a:p>
            <a:pPr marL="342900" indent="-342900">
              <a:buClr>
                <a:srgbClr val="7030A0"/>
              </a:buClr>
              <a:buFont typeface="Wingdings" panose="05000000000000000000" pitchFamily="2" charset="2"/>
              <a:buChar char="v"/>
            </a:pPr>
            <a:r>
              <a:rPr lang="en-US" dirty="0" smtClean="0"/>
              <a:t>THIRD ROAD:</a:t>
            </a:r>
          </a:p>
          <a:p>
            <a:pPr marL="342900" indent="-342900">
              <a:buClr>
                <a:srgbClr val="7030A0"/>
              </a:buClr>
              <a:buFont typeface="Wingdings" panose="05000000000000000000" pitchFamily="2" charset="2"/>
              <a:buChar char="v"/>
            </a:pPr>
            <a:r>
              <a:rPr lang="en-US" dirty="0"/>
              <a:t>	</a:t>
            </a:r>
            <a:r>
              <a:rPr lang="en-US" dirty="0" smtClean="0"/>
              <a:t>In this road it has school which is busy in morning and evening(8:00am to 9:30am) and (4:00pm to 6:00pm).</a:t>
            </a:r>
          </a:p>
          <a:p>
            <a:pPr marL="342900" indent="-342900">
              <a:buClr>
                <a:srgbClr val="7030A0"/>
              </a:buClr>
              <a:buFont typeface="Wingdings" panose="05000000000000000000" pitchFamily="2" charset="2"/>
              <a:buChar char="v"/>
            </a:pPr>
            <a:r>
              <a:rPr lang="en-US" dirty="0" smtClean="0"/>
              <a:t>FOURTH ROAD:</a:t>
            </a:r>
          </a:p>
          <a:p>
            <a:pPr marL="342900" indent="-342900">
              <a:buClr>
                <a:srgbClr val="7030A0"/>
              </a:buClr>
              <a:buFont typeface="Wingdings" panose="05000000000000000000" pitchFamily="2" charset="2"/>
              <a:buChar char="v"/>
            </a:pPr>
            <a:r>
              <a:rPr lang="en-US" dirty="0"/>
              <a:t>	H</a:t>
            </a:r>
            <a:r>
              <a:rPr lang="en-US" dirty="0" smtClean="0"/>
              <a:t>ere it has a children’s park it is busy in evening time and morning for Walking for adults.(5:00 pm to 7:00 pm).</a:t>
            </a:r>
          </a:p>
          <a:p>
            <a:pPr marL="342900" indent="-342900">
              <a:buClr>
                <a:srgbClr val="7030A0"/>
              </a:buClr>
              <a:buFont typeface="Wingdings" panose="05000000000000000000" pitchFamily="2" charset="2"/>
              <a:buChar char="v"/>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133600"/>
            <a:ext cx="6301112" cy="2828601"/>
          </a:xfrm>
          <a:prstGeom prst="rect">
            <a:avLst/>
          </a:prstGeom>
        </p:spPr>
      </p:pic>
      <p:sp>
        <p:nvSpPr>
          <p:cNvPr id="5" name="TextBox 4"/>
          <p:cNvSpPr txBox="1"/>
          <p:nvPr/>
        </p:nvSpPr>
        <p:spPr>
          <a:xfrm>
            <a:off x="1981200" y="2752130"/>
            <a:ext cx="457200" cy="372070"/>
          </a:xfrm>
          <a:prstGeom prst="rect">
            <a:avLst/>
          </a:prstGeom>
          <a:noFill/>
        </p:spPr>
        <p:txBody>
          <a:bodyPr wrap="square" rtlCol="0">
            <a:spAutoFit/>
          </a:bodyPr>
          <a:lstStyle/>
          <a:p>
            <a:r>
              <a:rPr lang="en-US" dirty="0" smtClean="0"/>
              <a:t>1</a:t>
            </a:r>
            <a:endParaRPr lang="en-US" dirty="0"/>
          </a:p>
        </p:txBody>
      </p:sp>
      <p:sp>
        <p:nvSpPr>
          <p:cNvPr id="6" name="TextBox 5"/>
          <p:cNvSpPr txBox="1"/>
          <p:nvPr/>
        </p:nvSpPr>
        <p:spPr>
          <a:xfrm>
            <a:off x="2743200" y="3585742"/>
            <a:ext cx="304800" cy="369332"/>
          </a:xfrm>
          <a:prstGeom prst="rect">
            <a:avLst/>
          </a:prstGeom>
          <a:noFill/>
        </p:spPr>
        <p:txBody>
          <a:bodyPr wrap="square" rtlCol="0">
            <a:spAutoFit/>
          </a:bodyPr>
          <a:lstStyle/>
          <a:p>
            <a:r>
              <a:rPr lang="en-US" dirty="0" smtClean="0"/>
              <a:t>2</a:t>
            </a:r>
            <a:endParaRPr lang="en-US" dirty="0"/>
          </a:p>
        </p:txBody>
      </p:sp>
      <p:sp>
        <p:nvSpPr>
          <p:cNvPr id="7" name="TextBox 6"/>
          <p:cNvSpPr txBox="1"/>
          <p:nvPr/>
        </p:nvSpPr>
        <p:spPr>
          <a:xfrm>
            <a:off x="4572000" y="2754868"/>
            <a:ext cx="381000" cy="369332"/>
          </a:xfrm>
          <a:prstGeom prst="rect">
            <a:avLst/>
          </a:prstGeom>
          <a:noFill/>
        </p:spPr>
        <p:txBody>
          <a:bodyPr wrap="square" rtlCol="0">
            <a:spAutoFit/>
          </a:bodyPr>
          <a:lstStyle/>
          <a:p>
            <a:r>
              <a:rPr lang="en-US" dirty="0" smtClean="0"/>
              <a:t>3</a:t>
            </a:r>
            <a:endParaRPr lang="en-US" dirty="0"/>
          </a:p>
        </p:txBody>
      </p:sp>
      <p:sp>
        <p:nvSpPr>
          <p:cNvPr id="8" name="TextBox 7"/>
          <p:cNvSpPr txBox="1"/>
          <p:nvPr/>
        </p:nvSpPr>
        <p:spPr>
          <a:xfrm>
            <a:off x="3733800" y="2286000"/>
            <a:ext cx="304800"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2253242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4085488944"/>
              </p:ext>
            </p:extLst>
          </p:nvPr>
        </p:nvGraphicFramePr>
        <p:xfrm>
          <a:off x="3505200" y="1524000"/>
          <a:ext cx="4826000" cy="424253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914400" y="838200"/>
            <a:ext cx="5511800" cy="461665"/>
          </a:xfrm>
          <a:prstGeom prst="rect">
            <a:avLst/>
          </a:prstGeom>
          <a:noFill/>
        </p:spPr>
        <p:txBody>
          <a:bodyPr wrap="square" rtlCol="0">
            <a:spAutoFit/>
          </a:bodyPr>
          <a:lstStyle/>
          <a:p>
            <a:r>
              <a:rPr lang="en-US" sz="2400" b="1" dirty="0" smtClean="0">
                <a:solidFill>
                  <a:srgbClr val="7030A0"/>
                </a:solidFill>
                <a:latin typeface="Times New Roman" panose="02020603050405020304" pitchFamily="18" charset="0"/>
                <a:cs typeface="Times New Roman" panose="02020603050405020304" pitchFamily="18" charset="0"/>
              </a:rPr>
              <a:t>CHART FOR ABOVE 4 WAY:</a:t>
            </a:r>
            <a:endParaRPr lang="en-US" sz="24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2241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0547" rIns="0" bIns="0" rtlCol="0">
            <a:spAutoFit/>
          </a:bodyPr>
          <a:lstStyle/>
          <a:p>
            <a:pPr marL="3811270">
              <a:lnSpc>
                <a:spcPct val="100000"/>
              </a:lnSpc>
              <a:spcBef>
                <a:spcPts val="100"/>
              </a:spcBef>
            </a:pPr>
            <a:r>
              <a:rPr spc="-25" dirty="0">
                <a:solidFill>
                  <a:srgbClr val="DD54DD"/>
                </a:solidFill>
              </a:rPr>
              <a:t>APPLICATION</a:t>
            </a:r>
          </a:p>
        </p:txBody>
      </p:sp>
      <p:sp>
        <p:nvSpPr>
          <p:cNvPr id="3" name="object 3"/>
          <p:cNvSpPr txBox="1"/>
          <p:nvPr/>
        </p:nvSpPr>
        <p:spPr>
          <a:xfrm>
            <a:off x="992530" y="2420493"/>
            <a:ext cx="4378325" cy="1317625"/>
          </a:xfrm>
          <a:prstGeom prst="rect">
            <a:avLst/>
          </a:prstGeom>
        </p:spPr>
        <p:txBody>
          <a:bodyPr vert="horz" wrap="square" lIns="0" tIns="13335" rIns="0" bIns="0" rtlCol="0">
            <a:spAutoFit/>
          </a:bodyPr>
          <a:lstStyle/>
          <a:p>
            <a:pPr marL="241300" indent="-228600">
              <a:lnSpc>
                <a:spcPct val="100000"/>
              </a:lnSpc>
              <a:spcBef>
                <a:spcPts val="105"/>
              </a:spcBef>
              <a:buClr>
                <a:srgbClr val="000000"/>
              </a:buClr>
              <a:buFont typeface="Arial"/>
              <a:buChar char="•"/>
              <a:tabLst>
                <a:tab pos="241300" algn="l"/>
              </a:tabLst>
            </a:pPr>
            <a:r>
              <a:rPr sz="2000" b="1" spc="-10" dirty="0">
                <a:solidFill>
                  <a:srgbClr val="CD29CD"/>
                </a:solidFill>
                <a:latin typeface="Times New Roman"/>
                <a:cs typeface="Times New Roman"/>
              </a:rPr>
              <a:t>Traffic</a:t>
            </a:r>
            <a:r>
              <a:rPr sz="2000" b="1" spc="-65" dirty="0">
                <a:solidFill>
                  <a:srgbClr val="CD29CD"/>
                </a:solidFill>
                <a:latin typeface="Times New Roman"/>
                <a:cs typeface="Times New Roman"/>
              </a:rPr>
              <a:t> </a:t>
            </a:r>
            <a:r>
              <a:rPr sz="2000" b="1" dirty="0">
                <a:solidFill>
                  <a:srgbClr val="CD29CD"/>
                </a:solidFill>
                <a:latin typeface="Times New Roman"/>
                <a:cs typeface="Times New Roman"/>
              </a:rPr>
              <a:t>lights</a:t>
            </a:r>
            <a:r>
              <a:rPr sz="2000" b="1" spc="-50" dirty="0">
                <a:solidFill>
                  <a:srgbClr val="CD29CD"/>
                </a:solidFill>
                <a:latin typeface="Times New Roman"/>
                <a:cs typeface="Times New Roman"/>
              </a:rPr>
              <a:t> </a:t>
            </a:r>
            <a:r>
              <a:rPr sz="2000" b="1" dirty="0">
                <a:solidFill>
                  <a:srgbClr val="CD29CD"/>
                </a:solidFill>
                <a:latin typeface="Times New Roman"/>
                <a:cs typeface="Times New Roman"/>
              </a:rPr>
              <a:t>and</a:t>
            </a:r>
            <a:r>
              <a:rPr sz="2000" b="1" spc="-35" dirty="0">
                <a:solidFill>
                  <a:srgbClr val="CD29CD"/>
                </a:solidFill>
                <a:latin typeface="Times New Roman"/>
                <a:cs typeface="Times New Roman"/>
              </a:rPr>
              <a:t> </a:t>
            </a:r>
            <a:r>
              <a:rPr sz="2000" b="1" dirty="0">
                <a:solidFill>
                  <a:srgbClr val="CD29CD"/>
                </a:solidFill>
                <a:latin typeface="Times New Roman"/>
                <a:cs typeface="Times New Roman"/>
              </a:rPr>
              <a:t>IOT</a:t>
            </a:r>
            <a:r>
              <a:rPr sz="2000" b="1" spc="-70" dirty="0">
                <a:solidFill>
                  <a:srgbClr val="CD29CD"/>
                </a:solidFill>
                <a:latin typeface="Times New Roman"/>
                <a:cs typeface="Times New Roman"/>
              </a:rPr>
              <a:t> </a:t>
            </a:r>
            <a:r>
              <a:rPr sz="2000" b="1" dirty="0">
                <a:solidFill>
                  <a:srgbClr val="CD29CD"/>
                </a:solidFill>
                <a:latin typeface="Times New Roman"/>
                <a:cs typeface="Times New Roman"/>
              </a:rPr>
              <a:t>control</a:t>
            </a:r>
            <a:r>
              <a:rPr sz="2000" b="1" spc="-55" dirty="0">
                <a:solidFill>
                  <a:srgbClr val="CD29CD"/>
                </a:solidFill>
                <a:latin typeface="Times New Roman"/>
                <a:cs typeface="Times New Roman"/>
              </a:rPr>
              <a:t> </a:t>
            </a:r>
            <a:r>
              <a:rPr sz="2000" b="1" spc="-10" dirty="0">
                <a:solidFill>
                  <a:srgbClr val="CD29CD"/>
                </a:solidFill>
                <a:latin typeface="Times New Roman"/>
                <a:cs typeface="Times New Roman"/>
              </a:rPr>
              <a:t>systems</a:t>
            </a:r>
            <a:endParaRPr sz="2000">
              <a:latin typeface="Times New Roman"/>
              <a:cs typeface="Times New Roman"/>
            </a:endParaRPr>
          </a:p>
          <a:p>
            <a:pPr marL="241300" indent="-228600">
              <a:lnSpc>
                <a:spcPct val="100000"/>
              </a:lnSpc>
              <a:spcBef>
                <a:spcPts val="1475"/>
              </a:spcBef>
              <a:buClr>
                <a:srgbClr val="000000"/>
              </a:buClr>
              <a:buFont typeface="Arial"/>
              <a:buChar char="•"/>
              <a:tabLst>
                <a:tab pos="241300" algn="l"/>
              </a:tabLst>
            </a:pPr>
            <a:r>
              <a:rPr sz="2000" b="1" dirty="0">
                <a:solidFill>
                  <a:srgbClr val="CD29CD"/>
                </a:solidFill>
                <a:latin typeface="Times New Roman"/>
                <a:cs typeface="Times New Roman"/>
              </a:rPr>
              <a:t>Parking</a:t>
            </a:r>
            <a:r>
              <a:rPr sz="2000" b="1" spc="-40" dirty="0">
                <a:solidFill>
                  <a:srgbClr val="CD29CD"/>
                </a:solidFill>
                <a:latin typeface="Times New Roman"/>
                <a:cs typeface="Times New Roman"/>
              </a:rPr>
              <a:t> </a:t>
            </a:r>
            <a:r>
              <a:rPr sz="2000" b="1" dirty="0">
                <a:solidFill>
                  <a:srgbClr val="CD29CD"/>
                </a:solidFill>
                <a:latin typeface="Times New Roman"/>
                <a:cs typeface="Times New Roman"/>
              </a:rPr>
              <a:t>enabled</a:t>
            </a:r>
            <a:r>
              <a:rPr sz="2000" b="1" spc="-35" dirty="0">
                <a:solidFill>
                  <a:srgbClr val="CD29CD"/>
                </a:solidFill>
                <a:latin typeface="Times New Roman"/>
                <a:cs typeface="Times New Roman"/>
              </a:rPr>
              <a:t> </a:t>
            </a:r>
            <a:r>
              <a:rPr sz="2000" b="1" dirty="0">
                <a:solidFill>
                  <a:srgbClr val="CD29CD"/>
                </a:solidFill>
                <a:latin typeface="Times New Roman"/>
                <a:cs typeface="Times New Roman"/>
              </a:rPr>
              <a:t>through</a:t>
            </a:r>
            <a:r>
              <a:rPr sz="2000" b="1" spc="-50" dirty="0">
                <a:solidFill>
                  <a:srgbClr val="CD29CD"/>
                </a:solidFill>
                <a:latin typeface="Times New Roman"/>
                <a:cs typeface="Times New Roman"/>
              </a:rPr>
              <a:t> </a:t>
            </a:r>
            <a:r>
              <a:rPr sz="2000" b="1" spc="-25" dirty="0">
                <a:solidFill>
                  <a:srgbClr val="CD29CD"/>
                </a:solidFill>
                <a:latin typeface="Times New Roman"/>
                <a:cs typeface="Times New Roman"/>
              </a:rPr>
              <a:t>IOT</a:t>
            </a:r>
            <a:endParaRPr sz="2000">
              <a:latin typeface="Times New Roman"/>
              <a:cs typeface="Times New Roman"/>
            </a:endParaRPr>
          </a:p>
          <a:p>
            <a:pPr marL="241300" indent="-228600">
              <a:lnSpc>
                <a:spcPct val="100000"/>
              </a:lnSpc>
              <a:spcBef>
                <a:spcPts val="1490"/>
              </a:spcBef>
              <a:buClr>
                <a:srgbClr val="000000"/>
              </a:buClr>
              <a:buFont typeface="Arial"/>
              <a:buChar char="•"/>
              <a:tabLst>
                <a:tab pos="241300" algn="l"/>
              </a:tabLst>
            </a:pPr>
            <a:r>
              <a:rPr sz="2000" b="1" dirty="0">
                <a:solidFill>
                  <a:srgbClr val="CD29CD"/>
                </a:solidFill>
                <a:latin typeface="Times New Roman"/>
                <a:cs typeface="Times New Roman"/>
              </a:rPr>
              <a:t>Commute</a:t>
            </a:r>
            <a:r>
              <a:rPr sz="2000" b="1" spc="-20" dirty="0">
                <a:solidFill>
                  <a:srgbClr val="CD29CD"/>
                </a:solidFill>
                <a:latin typeface="Times New Roman"/>
                <a:cs typeface="Times New Roman"/>
              </a:rPr>
              <a:t> </a:t>
            </a:r>
            <a:r>
              <a:rPr sz="2000" b="1" spc="-10" dirty="0">
                <a:solidFill>
                  <a:srgbClr val="CD29CD"/>
                </a:solidFill>
                <a:latin typeface="Times New Roman"/>
                <a:cs typeface="Times New Roman"/>
              </a:rPr>
              <a:t>assistance</a:t>
            </a:r>
            <a:endParaRPr sz="200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0547" rIns="0" bIns="0" rtlCol="0">
            <a:spAutoFit/>
          </a:bodyPr>
          <a:lstStyle/>
          <a:p>
            <a:pPr marL="3517265">
              <a:lnSpc>
                <a:spcPct val="100000"/>
              </a:lnSpc>
              <a:spcBef>
                <a:spcPts val="100"/>
              </a:spcBef>
            </a:pPr>
            <a:r>
              <a:rPr spc="-60" dirty="0"/>
              <a:t>DISADVANTAGE:</a:t>
            </a:r>
          </a:p>
        </p:txBody>
      </p:sp>
      <p:sp>
        <p:nvSpPr>
          <p:cNvPr id="3" name="object 3"/>
          <p:cNvSpPr txBox="1"/>
          <p:nvPr/>
        </p:nvSpPr>
        <p:spPr>
          <a:xfrm>
            <a:off x="992530" y="2420493"/>
            <a:ext cx="6511925" cy="1317625"/>
          </a:xfrm>
          <a:prstGeom prst="rect">
            <a:avLst/>
          </a:prstGeom>
        </p:spPr>
        <p:txBody>
          <a:bodyPr vert="horz" wrap="square" lIns="0" tIns="13335" rIns="0" bIns="0" rtlCol="0">
            <a:spAutoFit/>
          </a:bodyPr>
          <a:lstStyle/>
          <a:p>
            <a:pPr marL="241300" indent="-228600">
              <a:lnSpc>
                <a:spcPct val="100000"/>
              </a:lnSpc>
              <a:spcBef>
                <a:spcPts val="105"/>
              </a:spcBef>
              <a:buClr>
                <a:srgbClr val="000000"/>
              </a:buClr>
              <a:buFont typeface="Arial"/>
              <a:buChar char="•"/>
              <a:tabLst>
                <a:tab pos="241300" algn="l"/>
              </a:tabLst>
            </a:pPr>
            <a:r>
              <a:rPr sz="2000" dirty="0">
                <a:solidFill>
                  <a:srgbClr val="DD54DD"/>
                </a:solidFill>
                <a:latin typeface="Times New Roman"/>
                <a:cs typeface="Times New Roman"/>
              </a:rPr>
              <a:t>EXPENSIVE</a:t>
            </a:r>
            <a:r>
              <a:rPr sz="2000" spc="-25" dirty="0">
                <a:solidFill>
                  <a:srgbClr val="DD54DD"/>
                </a:solidFill>
                <a:latin typeface="Times New Roman"/>
                <a:cs typeface="Times New Roman"/>
              </a:rPr>
              <a:t> </a:t>
            </a:r>
            <a:r>
              <a:rPr sz="2000" dirty="0">
                <a:solidFill>
                  <a:srgbClr val="DD54DD"/>
                </a:solidFill>
                <a:latin typeface="Times New Roman"/>
                <a:cs typeface="Times New Roman"/>
              </a:rPr>
              <a:t>IF</a:t>
            </a:r>
            <a:r>
              <a:rPr sz="2000" spc="-5" dirty="0">
                <a:solidFill>
                  <a:srgbClr val="DD54DD"/>
                </a:solidFill>
                <a:latin typeface="Times New Roman"/>
                <a:cs typeface="Times New Roman"/>
              </a:rPr>
              <a:t> </a:t>
            </a:r>
            <a:r>
              <a:rPr sz="2000" dirty="0">
                <a:solidFill>
                  <a:srgbClr val="DD54DD"/>
                </a:solidFill>
                <a:latin typeface="Times New Roman"/>
                <a:cs typeface="Times New Roman"/>
              </a:rPr>
              <a:t>DRAINAGE</a:t>
            </a:r>
            <a:r>
              <a:rPr sz="2000" spc="-55" dirty="0">
                <a:solidFill>
                  <a:srgbClr val="DD54DD"/>
                </a:solidFill>
                <a:latin typeface="Times New Roman"/>
                <a:cs typeface="Times New Roman"/>
              </a:rPr>
              <a:t> </a:t>
            </a:r>
            <a:r>
              <a:rPr sz="2000" dirty="0">
                <a:solidFill>
                  <a:srgbClr val="DD54DD"/>
                </a:solidFill>
                <a:latin typeface="Times New Roman"/>
                <a:cs typeface="Times New Roman"/>
              </a:rPr>
              <a:t>WORKS</a:t>
            </a:r>
            <a:r>
              <a:rPr sz="2000" spc="-125" dirty="0">
                <a:solidFill>
                  <a:srgbClr val="DD54DD"/>
                </a:solidFill>
                <a:latin typeface="Times New Roman"/>
                <a:cs typeface="Times New Roman"/>
              </a:rPr>
              <a:t> </a:t>
            </a:r>
            <a:r>
              <a:rPr sz="2000" dirty="0">
                <a:solidFill>
                  <a:srgbClr val="DD54DD"/>
                </a:solidFill>
                <a:latin typeface="Times New Roman"/>
                <a:cs typeface="Times New Roman"/>
              </a:rPr>
              <a:t>ARE </a:t>
            </a:r>
            <a:r>
              <a:rPr sz="2000" spc="-10" dirty="0">
                <a:solidFill>
                  <a:srgbClr val="DD54DD"/>
                </a:solidFill>
                <a:latin typeface="Times New Roman"/>
                <a:cs typeface="Times New Roman"/>
              </a:rPr>
              <a:t>NECESSARY</a:t>
            </a:r>
            <a:r>
              <a:rPr sz="2000" spc="-70" dirty="0">
                <a:solidFill>
                  <a:srgbClr val="DD54DD"/>
                </a:solidFill>
                <a:latin typeface="Times New Roman"/>
                <a:cs typeface="Times New Roman"/>
              </a:rPr>
              <a:t> </a:t>
            </a:r>
            <a:r>
              <a:rPr sz="2000" spc="-50" dirty="0">
                <a:solidFill>
                  <a:srgbClr val="DD54DD"/>
                </a:solidFill>
                <a:latin typeface="Times New Roman"/>
                <a:cs typeface="Times New Roman"/>
              </a:rPr>
              <a:t>.</a:t>
            </a:r>
            <a:endParaRPr sz="2000">
              <a:latin typeface="Times New Roman"/>
              <a:cs typeface="Times New Roman"/>
            </a:endParaRPr>
          </a:p>
          <a:p>
            <a:pPr marL="241300" indent="-228600">
              <a:lnSpc>
                <a:spcPct val="100000"/>
              </a:lnSpc>
              <a:spcBef>
                <a:spcPts val="1475"/>
              </a:spcBef>
              <a:buClr>
                <a:srgbClr val="000000"/>
              </a:buClr>
              <a:buFont typeface="Arial"/>
              <a:buChar char="•"/>
              <a:tabLst>
                <a:tab pos="241300" algn="l"/>
              </a:tabLst>
            </a:pPr>
            <a:r>
              <a:rPr sz="2000" dirty="0">
                <a:solidFill>
                  <a:srgbClr val="DD54DD"/>
                </a:solidFill>
                <a:latin typeface="Times New Roman"/>
                <a:cs typeface="Times New Roman"/>
              </a:rPr>
              <a:t>LOSS</a:t>
            </a:r>
            <a:r>
              <a:rPr sz="2000" spc="-25" dirty="0">
                <a:solidFill>
                  <a:srgbClr val="DD54DD"/>
                </a:solidFill>
                <a:latin typeface="Times New Roman"/>
                <a:cs typeface="Times New Roman"/>
              </a:rPr>
              <a:t> </a:t>
            </a:r>
            <a:r>
              <a:rPr sz="2000" dirty="0">
                <a:solidFill>
                  <a:srgbClr val="DD54DD"/>
                </a:solidFill>
                <a:latin typeface="Times New Roman"/>
                <a:cs typeface="Times New Roman"/>
              </a:rPr>
              <a:t>OFON</a:t>
            </a:r>
            <a:r>
              <a:rPr sz="2000" spc="-5" dirty="0">
                <a:solidFill>
                  <a:srgbClr val="DD54DD"/>
                </a:solidFill>
                <a:latin typeface="Times New Roman"/>
                <a:cs typeface="Times New Roman"/>
              </a:rPr>
              <a:t> </a:t>
            </a:r>
            <a:r>
              <a:rPr sz="2000" dirty="0">
                <a:solidFill>
                  <a:srgbClr val="DD54DD"/>
                </a:solidFill>
                <a:latin typeface="Times New Roman"/>
                <a:cs typeface="Times New Roman"/>
              </a:rPr>
              <a:t>STREET</a:t>
            </a:r>
            <a:r>
              <a:rPr sz="2000" spc="-45" dirty="0">
                <a:solidFill>
                  <a:srgbClr val="DD54DD"/>
                </a:solidFill>
                <a:latin typeface="Times New Roman"/>
                <a:cs typeface="Times New Roman"/>
              </a:rPr>
              <a:t> </a:t>
            </a:r>
            <a:r>
              <a:rPr sz="2000" spc="-10" dirty="0">
                <a:solidFill>
                  <a:srgbClr val="DD54DD"/>
                </a:solidFill>
                <a:latin typeface="Times New Roman"/>
                <a:cs typeface="Times New Roman"/>
              </a:rPr>
              <a:t>PARKING</a:t>
            </a:r>
            <a:endParaRPr sz="2000">
              <a:latin typeface="Times New Roman"/>
              <a:cs typeface="Times New Roman"/>
            </a:endParaRPr>
          </a:p>
          <a:p>
            <a:pPr marL="241300" indent="-228600">
              <a:lnSpc>
                <a:spcPct val="100000"/>
              </a:lnSpc>
              <a:spcBef>
                <a:spcPts val="1490"/>
              </a:spcBef>
              <a:buClr>
                <a:srgbClr val="000000"/>
              </a:buClr>
              <a:buFont typeface="Arial"/>
              <a:buChar char="•"/>
              <a:tabLst>
                <a:tab pos="241300" algn="l"/>
              </a:tabLst>
            </a:pPr>
            <a:r>
              <a:rPr sz="2000" dirty="0">
                <a:solidFill>
                  <a:srgbClr val="DD54DD"/>
                </a:solidFill>
                <a:latin typeface="Times New Roman"/>
                <a:cs typeface="Times New Roman"/>
              </a:rPr>
              <a:t>LIMITED</a:t>
            </a:r>
            <a:r>
              <a:rPr sz="2000" spc="-15" dirty="0">
                <a:solidFill>
                  <a:srgbClr val="DD54DD"/>
                </a:solidFill>
                <a:latin typeface="Times New Roman"/>
                <a:cs typeface="Times New Roman"/>
              </a:rPr>
              <a:t> </a:t>
            </a:r>
            <a:r>
              <a:rPr sz="2000" dirty="0">
                <a:solidFill>
                  <a:srgbClr val="DD54DD"/>
                </a:solidFill>
                <a:latin typeface="Times New Roman"/>
                <a:cs typeface="Times New Roman"/>
              </a:rPr>
              <a:t>SPEED</a:t>
            </a:r>
            <a:r>
              <a:rPr sz="2000" spc="-5" dirty="0">
                <a:solidFill>
                  <a:srgbClr val="DD54DD"/>
                </a:solidFill>
                <a:latin typeface="Times New Roman"/>
                <a:cs typeface="Times New Roman"/>
              </a:rPr>
              <a:t> </a:t>
            </a:r>
            <a:r>
              <a:rPr sz="2000" dirty="0">
                <a:solidFill>
                  <a:srgbClr val="DD54DD"/>
                </a:solidFill>
                <a:latin typeface="Times New Roman"/>
                <a:cs typeface="Times New Roman"/>
              </a:rPr>
              <a:t>REDUCING</a:t>
            </a:r>
            <a:r>
              <a:rPr sz="2000" spc="5" dirty="0">
                <a:solidFill>
                  <a:srgbClr val="DD54DD"/>
                </a:solidFill>
                <a:latin typeface="Times New Roman"/>
                <a:cs typeface="Times New Roman"/>
              </a:rPr>
              <a:t> </a:t>
            </a:r>
            <a:r>
              <a:rPr sz="2000" spc="-10" dirty="0">
                <a:solidFill>
                  <a:srgbClr val="DD54DD"/>
                </a:solidFill>
                <a:latin typeface="Times New Roman"/>
                <a:cs typeface="Times New Roman"/>
              </a:rPr>
              <a:t>EFFECT</a:t>
            </a:r>
            <a:endParaRPr sz="20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0547" rIns="0" bIns="0" rtlCol="0">
            <a:spAutoFit/>
          </a:bodyPr>
          <a:lstStyle/>
          <a:p>
            <a:pPr marL="3750310">
              <a:lnSpc>
                <a:spcPct val="100000"/>
              </a:lnSpc>
              <a:spcBef>
                <a:spcPts val="100"/>
              </a:spcBef>
            </a:pPr>
            <a:r>
              <a:rPr spc="-10" dirty="0"/>
              <a:t>CONCLUSION:</a:t>
            </a:r>
          </a:p>
        </p:txBody>
      </p:sp>
      <p:sp>
        <p:nvSpPr>
          <p:cNvPr id="3" name="object 3"/>
          <p:cNvSpPr txBox="1"/>
          <p:nvPr/>
        </p:nvSpPr>
        <p:spPr>
          <a:xfrm>
            <a:off x="992530" y="2360519"/>
            <a:ext cx="10014585" cy="1122680"/>
          </a:xfrm>
          <a:prstGeom prst="rect">
            <a:avLst/>
          </a:prstGeom>
        </p:spPr>
        <p:txBody>
          <a:bodyPr vert="horz" wrap="square" lIns="0" tIns="73025" rIns="0" bIns="0" rtlCol="0">
            <a:spAutoFit/>
          </a:bodyPr>
          <a:lstStyle/>
          <a:p>
            <a:pPr marL="241300" indent="-228600">
              <a:lnSpc>
                <a:spcPct val="100000"/>
              </a:lnSpc>
              <a:spcBef>
                <a:spcPts val="575"/>
              </a:spcBef>
              <a:buClr>
                <a:srgbClr val="000000"/>
              </a:buClr>
              <a:buFont typeface="Arial"/>
              <a:buChar char="•"/>
              <a:tabLst>
                <a:tab pos="241300" algn="l"/>
              </a:tabLst>
            </a:pPr>
            <a:r>
              <a:rPr sz="2000" dirty="0">
                <a:solidFill>
                  <a:srgbClr val="DD54DD"/>
                </a:solidFill>
                <a:latin typeface="Times New Roman"/>
                <a:cs typeface="Times New Roman"/>
              </a:rPr>
              <a:t>These</a:t>
            </a:r>
            <a:r>
              <a:rPr sz="2000" spc="-5" dirty="0">
                <a:solidFill>
                  <a:srgbClr val="DD54DD"/>
                </a:solidFill>
                <a:latin typeface="Times New Roman"/>
                <a:cs typeface="Times New Roman"/>
              </a:rPr>
              <a:t> </a:t>
            </a:r>
            <a:r>
              <a:rPr sz="2000" dirty="0">
                <a:solidFill>
                  <a:srgbClr val="DD54DD"/>
                </a:solidFill>
                <a:latin typeface="Times New Roman"/>
                <a:cs typeface="Times New Roman"/>
              </a:rPr>
              <a:t>signs</a:t>
            </a:r>
            <a:r>
              <a:rPr sz="2000" spc="-35" dirty="0">
                <a:solidFill>
                  <a:srgbClr val="DD54DD"/>
                </a:solidFill>
                <a:latin typeface="Times New Roman"/>
                <a:cs typeface="Times New Roman"/>
              </a:rPr>
              <a:t> </a:t>
            </a:r>
            <a:r>
              <a:rPr sz="2000" dirty="0">
                <a:solidFill>
                  <a:srgbClr val="DD54DD"/>
                </a:solidFill>
                <a:latin typeface="Times New Roman"/>
                <a:cs typeface="Times New Roman"/>
              </a:rPr>
              <a:t>prevent</a:t>
            </a:r>
            <a:r>
              <a:rPr sz="2000" spc="-40" dirty="0">
                <a:solidFill>
                  <a:srgbClr val="DD54DD"/>
                </a:solidFill>
                <a:latin typeface="Times New Roman"/>
                <a:cs typeface="Times New Roman"/>
              </a:rPr>
              <a:t> </a:t>
            </a:r>
            <a:r>
              <a:rPr sz="2000" dirty="0">
                <a:solidFill>
                  <a:srgbClr val="DD54DD"/>
                </a:solidFill>
                <a:latin typeface="Times New Roman"/>
                <a:cs typeface="Times New Roman"/>
              </a:rPr>
              <a:t>congestion</a:t>
            </a:r>
            <a:r>
              <a:rPr sz="2000" spc="-40" dirty="0">
                <a:solidFill>
                  <a:srgbClr val="DD54DD"/>
                </a:solidFill>
                <a:latin typeface="Times New Roman"/>
                <a:cs typeface="Times New Roman"/>
              </a:rPr>
              <a:t> </a:t>
            </a:r>
            <a:r>
              <a:rPr sz="2000" dirty="0">
                <a:solidFill>
                  <a:srgbClr val="DD54DD"/>
                </a:solidFill>
                <a:latin typeface="Times New Roman"/>
                <a:cs typeface="Times New Roman"/>
              </a:rPr>
              <a:t>and</a:t>
            </a:r>
            <a:r>
              <a:rPr sz="2000" spc="-15" dirty="0">
                <a:solidFill>
                  <a:srgbClr val="DD54DD"/>
                </a:solidFill>
                <a:latin typeface="Times New Roman"/>
                <a:cs typeface="Times New Roman"/>
              </a:rPr>
              <a:t> </a:t>
            </a:r>
            <a:r>
              <a:rPr sz="2000" dirty="0">
                <a:solidFill>
                  <a:srgbClr val="DD54DD"/>
                </a:solidFill>
                <a:latin typeface="Times New Roman"/>
                <a:cs typeface="Times New Roman"/>
              </a:rPr>
              <a:t>ensure</a:t>
            </a:r>
            <a:r>
              <a:rPr sz="2000" spc="-30" dirty="0">
                <a:solidFill>
                  <a:srgbClr val="DD54DD"/>
                </a:solidFill>
                <a:latin typeface="Times New Roman"/>
                <a:cs typeface="Times New Roman"/>
              </a:rPr>
              <a:t> </a:t>
            </a:r>
            <a:r>
              <a:rPr sz="2000" dirty="0">
                <a:solidFill>
                  <a:srgbClr val="DD54DD"/>
                </a:solidFill>
                <a:latin typeface="Times New Roman"/>
                <a:cs typeface="Times New Roman"/>
              </a:rPr>
              <a:t>that</a:t>
            </a:r>
            <a:r>
              <a:rPr sz="2000" spc="5" dirty="0">
                <a:solidFill>
                  <a:srgbClr val="DD54DD"/>
                </a:solidFill>
                <a:latin typeface="Times New Roman"/>
                <a:cs typeface="Times New Roman"/>
              </a:rPr>
              <a:t> </a:t>
            </a:r>
            <a:r>
              <a:rPr sz="2000" dirty="0">
                <a:solidFill>
                  <a:srgbClr val="DD54DD"/>
                </a:solidFill>
                <a:latin typeface="Times New Roman"/>
                <a:cs typeface="Times New Roman"/>
              </a:rPr>
              <a:t>cehicles</a:t>
            </a:r>
            <a:r>
              <a:rPr sz="2000" spc="-20" dirty="0">
                <a:solidFill>
                  <a:srgbClr val="DD54DD"/>
                </a:solidFill>
                <a:latin typeface="Times New Roman"/>
                <a:cs typeface="Times New Roman"/>
              </a:rPr>
              <a:t> </a:t>
            </a:r>
            <a:r>
              <a:rPr sz="2000" dirty="0">
                <a:solidFill>
                  <a:srgbClr val="DD54DD"/>
                </a:solidFill>
                <a:latin typeface="Times New Roman"/>
                <a:cs typeface="Times New Roman"/>
              </a:rPr>
              <a:t>are</a:t>
            </a:r>
            <a:r>
              <a:rPr sz="2000" spc="-10" dirty="0">
                <a:solidFill>
                  <a:srgbClr val="DD54DD"/>
                </a:solidFill>
                <a:latin typeface="Times New Roman"/>
                <a:cs typeface="Times New Roman"/>
              </a:rPr>
              <a:t> </a:t>
            </a:r>
            <a:r>
              <a:rPr sz="2000" dirty="0">
                <a:solidFill>
                  <a:srgbClr val="DD54DD"/>
                </a:solidFill>
                <a:latin typeface="Times New Roman"/>
                <a:cs typeface="Times New Roman"/>
              </a:rPr>
              <a:t>parked</a:t>
            </a:r>
            <a:r>
              <a:rPr sz="2000" spc="-25" dirty="0">
                <a:solidFill>
                  <a:srgbClr val="DD54DD"/>
                </a:solidFill>
                <a:latin typeface="Times New Roman"/>
                <a:cs typeface="Times New Roman"/>
              </a:rPr>
              <a:t> </a:t>
            </a:r>
            <a:r>
              <a:rPr sz="2000" dirty="0">
                <a:solidFill>
                  <a:srgbClr val="DD54DD"/>
                </a:solidFill>
                <a:latin typeface="Times New Roman"/>
                <a:cs typeface="Times New Roman"/>
              </a:rPr>
              <a:t>in</a:t>
            </a:r>
            <a:r>
              <a:rPr sz="2000" spc="-10" dirty="0">
                <a:solidFill>
                  <a:srgbClr val="DD54DD"/>
                </a:solidFill>
                <a:latin typeface="Times New Roman"/>
                <a:cs typeface="Times New Roman"/>
              </a:rPr>
              <a:t> </a:t>
            </a:r>
            <a:r>
              <a:rPr sz="2000" dirty="0">
                <a:solidFill>
                  <a:srgbClr val="DD54DD"/>
                </a:solidFill>
                <a:latin typeface="Times New Roman"/>
                <a:cs typeface="Times New Roman"/>
              </a:rPr>
              <a:t>designated</a:t>
            </a:r>
            <a:r>
              <a:rPr sz="2000" spc="-40" dirty="0">
                <a:solidFill>
                  <a:srgbClr val="DD54DD"/>
                </a:solidFill>
                <a:latin typeface="Times New Roman"/>
                <a:cs typeface="Times New Roman"/>
              </a:rPr>
              <a:t> </a:t>
            </a:r>
            <a:r>
              <a:rPr sz="2000" dirty="0">
                <a:solidFill>
                  <a:srgbClr val="DD54DD"/>
                </a:solidFill>
                <a:latin typeface="Times New Roman"/>
                <a:cs typeface="Times New Roman"/>
              </a:rPr>
              <a:t>areas</a:t>
            </a:r>
            <a:r>
              <a:rPr sz="2000" spc="-20" dirty="0">
                <a:solidFill>
                  <a:srgbClr val="DD54DD"/>
                </a:solidFill>
                <a:latin typeface="Times New Roman"/>
                <a:cs typeface="Times New Roman"/>
              </a:rPr>
              <a:t> </a:t>
            </a:r>
            <a:r>
              <a:rPr sz="2000" spc="-10" dirty="0">
                <a:solidFill>
                  <a:srgbClr val="DD54DD"/>
                </a:solidFill>
                <a:latin typeface="Times New Roman"/>
                <a:cs typeface="Times New Roman"/>
              </a:rPr>
              <a:t>.Finally</a:t>
            </a:r>
            <a:endParaRPr sz="2000">
              <a:latin typeface="Times New Roman"/>
              <a:cs typeface="Times New Roman"/>
            </a:endParaRPr>
          </a:p>
          <a:p>
            <a:pPr marL="241300">
              <a:lnSpc>
                <a:spcPct val="100000"/>
              </a:lnSpc>
              <a:spcBef>
                <a:spcPts val="480"/>
              </a:spcBef>
            </a:pPr>
            <a:r>
              <a:rPr sz="2000" dirty="0">
                <a:solidFill>
                  <a:srgbClr val="DD54DD"/>
                </a:solidFill>
                <a:latin typeface="Times New Roman"/>
                <a:cs typeface="Times New Roman"/>
              </a:rPr>
              <a:t>,traffic</a:t>
            </a:r>
            <a:r>
              <a:rPr sz="2000" spc="-55" dirty="0">
                <a:solidFill>
                  <a:srgbClr val="DD54DD"/>
                </a:solidFill>
                <a:latin typeface="Times New Roman"/>
                <a:cs typeface="Times New Roman"/>
              </a:rPr>
              <a:t> </a:t>
            </a:r>
            <a:r>
              <a:rPr sz="2000" dirty="0">
                <a:solidFill>
                  <a:srgbClr val="DD54DD"/>
                </a:solidFill>
                <a:latin typeface="Times New Roman"/>
                <a:cs typeface="Times New Roman"/>
              </a:rPr>
              <a:t>signs</a:t>
            </a:r>
            <a:r>
              <a:rPr sz="2000" spc="-50" dirty="0">
                <a:solidFill>
                  <a:srgbClr val="DD54DD"/>
                </a:solidFill>
                <a:latin typeface="Times New Roman"/>
                <a:cs typeface="Times New Roman"/>
              </a:rPr>
              <a:t> </a:t>
            </a:r>
            <a:r>
              <a:rPr sz="2000" dirty="0">
                <a:solidFill>
                  <a:srgbClr val="DD54DD"/>
                </a:solidFill>
                <a:latin typeface="Times New Roman"/>
                <a:cs typeface="Times New Roman"/>
              </a:rPr>
              <a:t>provide</a:t>
            </a:r>
            <a:r>
              <a:rPr sz="2000" spc="-50" dirty="0">
                <a:solidFill>
                  <a:srgbClr val="DD54DD"/>
                </a:solidFill>
                <a:latin typeface="Times New Roman"/>
                <a:cs typeface="Times New Roman"/>
              </a:rPr>
              <a:t> </a:t>
            </a:r>
            <a:r>
              <a:rPr sz="2000" dirty="0">
                <a:solidFill>
                  <a:srgbClr val="DD54DD"/>
                </a:solidFill>
                <a:latin typeface="Times New Roman"/>
                <a:cs typeface="Times New Roman"/>
              </a:rPr>
              <a:t>information</a:t>
            </a:r>
            <a:r>
              <a:rPr sz="2000" spc="-60" dirty="0">
                <a:solidFill>
                  <a:srgbClr val="DD54DD"/>
                </a:solidFill>
                <a:latin typeface="Times New Roman"/>
                <a:cs typeface="Times New Roman"/>
              </a:rPr>
              <a:t> </a:t>
            </a:r>
            <a:r>
              <a:rPr sz="2000" dirty="0">
                <a:solidFill>
                  <a:srgbClr val="DD54DD"/>
                </a:solidFill>
                <a:latin typeface="Times New Roman"/>
                <a:cs typeface="Times New Roman"/>
              </a:rPr>
              <a:t>about</a:t>
            </a:r>
            <a:r>
              <a:rPr sz="2000" spc="-45" dirty="0">
                <a:solidFill>
                  <a:srgbClr val="DD54DD"/>
                </a:solidFill>
                <a:latin typeface="Times New Roman"/>
                <a:cs typeface="Times New Roman"/>
              </a:rPr>
              <a:t> </a:t>
            </a:r>
            <a:r>
              <a:rPr sz="2000" dirty="0">
                <a:solidFill>
                  <a:srgbClr val="DD54DD"/>
                </a:solidFill>
                <a:latin typeface="Times New Roman"/>
                <a:cs typeface="Times New Roman"/>
              </a:rPr>
              <a:t>maintaining</a:t>
            </a:r>
            <a:r>
              <a:rPr sz="2000" spc="-30" dirty="0">
                <a:solidFill>
                  <a:srgbClr val="DD54DD"/>
                </a:solidFill>
                <a:latin typeface="Times New Roman"/>
                <a:cs typeface="Times New Roman"/>
              </a:rPr>
              <a:t> </a:t>
            </a:r>
            <a:r>
              <a:rPr sz="2000" dirty="0">
                <a:solidFill>
                  <a:srgbClr val="DD54DD"/>
                </a:solidFill>
                <a:latin typeface="Times New Roman"/>
                <a:cs typeface="Times New Roman"/>
              </a:rPr>
              <a:t>the</a:t>
            </a:r>
            <a:r>
              <a:rPr sz="2000" spc="-30" dirty="0">
                <a:solidFill>
                  <a:srgbClr val="DD54DD"/>
                </a:solidFill>
                <a:latin typeface="Times New Roman"/>
                <a:cs typeface="Times New Roman"/>
              </a:rPr>
              <a:t> </a:t>
            </a:r>
            <a:r>
              <a:rPr sz="2000" dirty="0">
                <a:solidFill>
                  <a:srgbClr val="DD54DD"/>
                </a:solidFill>
                <a:latin typeface="Times New Roman"/>
                <a:cs typeface="Times New Roman"/>
              </a:rPr>
              <a:t>desired</a:t>
            </a:r>
            <a:r>
              <a:rPr sz="2000" spc="-60" dirty="0">
                <a:solidFill>
                  <a:srgbClr val="DD54DD"/>
                </a:solidFill>
                <a:latin typeface="Times New Roman"/>
                <a:cs typeface="Times New Roman"/>
              </a:rPr>
              <a:t> </a:t>
            </a:r>
            <a:r>
              <a:rPr sz="2000" dirty="0">
                <a:solidFill>
                  <a:srgbClr val="DD54DD"/>
                </a:solidFill>
                <a:latin typeface="Times New Roman"/>
                <a:cs typeface="Times New Roman"/>
              </a:rPr>
              <a:t>speed</a:t>
            </a:r>
            <a:r>
              <a:rPr sz="2000" spc="-35" dirty="0">
                <a:solidFill>
                  <a:srgbClr val="DD54DD"/>
                </a:solidFill>
                <a:latin typeface="Times New Roman"/>
                <a:cs typeface="Times New Roman"/>
              </a:rPr>
              <a:t> </a:t>
            </a:r>
            <a:r>
              <a:rPr sz="2000" dirty="0">
                <a:solidFill>
                  <a:srgbClr val="DD54DD"/>
                </a:solidFill>
                <a:latin typeface="Times New Roman"/>
                <a:cs typeface="Times New Roman"/>
              </a:rPr>
              <a:t>limit whilwe</a:t>
            </a:r>
            <a:r>
              <a:rPr sz="2000" spc="-20" dirty="0">
                <a:solidFill>
                  <a:srgbClr val="DD54DD"/>
                </a:solidFill>
                <a:latin typeface="Times New Roman"/>
                <a:cs typeface="Times New Roman"/>
              </a:rPr>
              <a:t> </a:t>
            </a:r>
            <a:r>
              <a:rPr sz="2000" dirty="0">
                <a:solidFill>
                  <a:srgbClr val="DD54DD"/>
                </a:solidFill>
                <a:latin typeface="Times New Roman"/>
                <a:cs typeface="Times New Roman"/>
              </a:rPr>
              <a:t>crossing</a:t>
            </a:r>
            <a:r>
              <a:rPr sz="2000" spc="-45" dirty="0">
                <a:solidFill>
                  <a:srgbClr val="DD54DD"/>
                </a:solidFill>
                <a:latin typeface="Times New Roman"/>
                <a:cs typeface="Times New Roman"/>
              </a:rPr>
              <a:t> </a:t>
            </a:r>
            <a:r>
              <a:rPr sz="2000" spc="-25" dirty="0">
                <a:solidFill>
                  <a:srgbClr val="DD54DD"/>
                </a:solidFill>
                <a:latin typeface="Times New Roman"/>
                <a:cs typeface="Times New Roman"/>
              </a:rPr>
              <a:t>any</a:t>
            </a:r>
            <a:endParaRPr sz="2000">
              <a:latin typeface="Times New Roman"/>
              <a:cs typeface="Times New Roman"/>
            </a:endParaRPr>
          </a:p>
          <a:p>
            <a:pPr marL="241300">
              <a:lnSpc>
                <a:spcPct val="100000"/>
              </a:lnSpc>
              <a:spcBef>
                <a:spcPts val="484"/>
              </a:spcBef>
            </a:pPr>
            <a:r>
              <a:rPr sz="2000" dirty="0">
                <a:solidFill>
                  <a:srgbClr val="DD54DD"/>
                </a:solidFill>
                <a:latin typeface="Times New Roman"/>
                <a:cs typeface="Times New Roman"/>
              </a:rPr>
              <a:t>institutes</a:t>
            </a:r>
            <a:r>
              <a:rPr sz="2000" spc="-40" dirty="0">
                <a:solidFill>
                  <a:srgbClr val="DD54DD"/>
                </a:solidFill>
                <a:latin typeface="Times New Roman"/>
                <a:cs typeface="Times New Roman"/>
              </a:rPr>
              <a:t> </a:t>
            </a:r>
            <a:r>
              <a:rPr sz="2000" dirty="0">
                <a:solidFill>
                  <a:srgbClr val="DD54DD"/>
                </a:solidFill>
                <a:latin typeface="Times New Roman"/>
                <a:cs typeface="Times New Roman"/>
              </a:rPr>
              <a:t>to</a:t>
            </a:r>
            <a:r>
              <a:rPr sz="2000" spc="-20" dirty="0">
                <a:solidFill>
                  <a:srgbClr val="DD54DD"/>
                </a:solidFill>
                <a:latin typeface="Times New Roman"/>
                <a:cs typeface="Times New Roman"/>
              </a:rPr>
              <a:t> </a:t>
            </a:r>
            <a:r>
              <a:rPr sz="2000" dirty="0">
                <a:solidFill>
                  <a:srgbClr val="DD54DD"/>
                </a:solidFill>
                <a:latin typeface="Times New Roman"/>
                <a:cs typeface="Times New Roman"/>
              </a:rPr>
              <a:t>prevent</a:t>
            </a:r>
            <a:r>
              <a:rPr sz="2000" spc="-40" dirty="0">
                <a:solidFill>
                  <a:srgbClr val="DD54DD"/>
                </a:solidFill>
                <a:latin typeface="Times New Roman"/>
                <a:cs typeface="Times New Roman"/>
              </a:rPr>
              <a:t> </a:t>
            </a:r>
            <a:r>
              <a:rPr sz="2000" spc="-10" dirty="0">
                <a:solidFill>
                  <a:srgbClr val="DD54DD"/>
                </a:solidFill>
                <a:latin typeface="Times New Roman"/>
                <a:cs typeface="Times New Roman"/>
              </a:rPr>
              <a:t>accidents</a:t>
            </a:r>
            <a:endParaRPr sz="20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2071" rIns="0" bIns="0" rtlCol="0">
            <a:spAutoFit/>
          </a:bodyPr>
          <a:lstStyle/>
          <a:p>
            <a:pPr marL="3014980">
              <a:lnSpc>
                <a:spcPct val="100000"/>
              </a:lnSpc>
              <a:spcBef>
                <a:spcPts val="100"/>
              </a:spcBef>
            </a:pPr>
            <a:r>
              <a:rPr u="sng" dirty="0">
                <a:solidFill>
                  <a:srgbClr val="27527D"/>
                </a:solidFill>
                <a:uFill>
                  <a:solidFill>
                    <a:srgbClr val="27527D"/>
                  </a:solidFill>
                </a:uFill>
                <a:latin typeface="Times New Roman"/>
                <a:cs typeface="Times New Roman"/>
              </a:rPr>
              <a:t>DESIGN</a:t>
            </a:r>
            <a:r>
              <a:rPr u="sng" spc="-55" dirty="0">
                <a:solidFill>
                  <a:srgbClr val="27527D"/>
                </a:solidFill>
                <a:uFill>
                  <a:solidFill>
                    <a:srgbClr val="27527D"/>
                  </a:solidFill>
                </a:uFill>
                <a:latin typeface="Times New Roman"/>
                <a:cs typeface="Times New Roman"/>
              </a:rPr>
              <a:t> </a:t>
            </a:r>
            <a:r>
              <a:rPr u="sng" spc="-10" dirty="0">
                <a:solidFill>
                  <a:srgbClr val="27527D"/>
                </a:solidFill>
                <a:uFill>
                  <a:solidFill>
                    <a:srgbClr val="27527D"/>
                  </a:solidFill>
                </a:uFill>
                <a:latin typeface="Times New Roman"/>
                <a:cs typeface="Times New Roman"/>
              </a:rPr>
              <a:t>THINKING</a:t>
            </a:r>
          </a:p>
        </p:txBody>
      </p:sp>
      <p:sp>
        <p:nvSpPr>
          <p:cNvPr id="3" name="object 3"/>
          <p:cNvSpPr txBox="1"/>
          <p:nvPr/>
        </p:nvSpPr>
        <p:spPr>
          <a:xfrm>
            <a:off x="992530" y="2420493"/>
            <a:ext cx="4047490" cy="2302510"/>
          </a:xfrm>
          <a:prstGeom prst="rect">
            <a:avLst/>
          </a:prstGeom>
        </p:spPr>
        <p:txBody>
          <a:bodyPr vert="horz" wrap="square" lIns="0" tIns="13335" rIns="0" bIns="0" rtlCol="0">
            <a:spAutoFit/>
          </a:bodyPr>
          <a:lstStyle/>
          <a:p>
            <a:pPr marL="241300" indent="-228600">
              <a:lnSpc>
                <a:spcPct val="100000"/>
              </a:lnSpc>
              <a:spcBef>
                <a:spcPts val="105"/>
              </a:spcBef>
              <a:buClr>
                <a:srgbClr val="DD54DD"/>
              </a:buClr>
              <a:buSzPct val="95000"/>
              <a:buFont typeface="Wingdings"/>
              <a:buChar char=""/>
              <a:tabLst>
                <a:tab pos="241300" algn="l"/>
              </a:tabLst>
            </a:pPr>
            <a:r>
              <a:rPr sz="2000" spc="-10" dirty="0">
                <a:solidFill>
                  <a:srgbClr val="27527D"/>
                </a:solidFill>
                <a:latin typeface="Times New Roman"/>
                <a:cs typeface="Times New Roman"/>
              </a:rPr>
              <a:t>INTRODUCTION</a:t>
            </a:r>
            <a:endParaRPr sz="2000">
              <a:latin typeface="Times New Roman"/>
              <a:cs typeface="Times New Roman"/>
            </a:endParaRPr>
          </a:p>
          <a:p>
            <a:pPr marL="240665" indent="-227965">
              <a:lnSpc>
                <a:spcPct val="100000"/>
              </a:lnSpc>
              <a:spcBef>
                <a:spcPts val="1475"/>
              </a:spcBef>
              <a:buClr>
                <a:srgbClr val="DD54DD"/>
              </a:buClr>
              <a:buSzPct val="95000"/>
              <a:buFont typeface="Wingdings"/>
              <a:buChar char=""/>
              <a:tabLst>
                <a:tab pos="240665" algn="l"/>
              </a:tabLst>
            </a:pPr>
            <a:r>
              <a:rPr sz="2000" spc="-20" dirty="0">
                <a:solidFill>
                  <a:srgbClr val="27527D"/>
                </a:solidFill>
                <a:latin typeface="Times New Roman"/>
                <a:cs typeface="Times New Roman"/>
              </a:rPr>
              <a:t>LITERATURE</a:t>
            </a:r>
            <a:r>
              <a:rPr sz="2000" spc="-40" dirty="0">
                <a:solidFill>
                  <a:srgbClr val="27527D"/>
                </a:solidFill>
                <a:latin typeface="Times New Roman"/>
                <a:cs typeface="Times New Roman"/>
              </a:rPr>
              <a:t> </a:t>
            </a:r>
            <a:r>
              <a:rPr sz="2000" spc="-10" dirty="0">
                <a:solidFill>
                  <a:srgbClr val="27527D"/>
                </a:solidFill>
                <a:latin typeface="Times New Roman"/>
                <a:cs typeface="Times New Roman"/>
              </a:rPr>
              <a:t>SURVEY</a:t>
            </a:r>
            <a:endParaRPr sz="2000">
              <a:latin typeface="Times New Roman"/>
              <a:cs typeface="Times New Roman"/>
            </a:endParaRPr>
          </a:p>
          <a:p>
            <a:pPr marL="241300" indent="-228600">
              <a:lnSpc>
                <a:spcPct val="100000"/>
              </a:lnSpc>
              <a:spcBef>
                <a:spcPts val="1490"/>
              </a:spcBef>
              <a:buClr>
                <a:srgbClr val="DD54DD"/>
              </a:buClr>
              <a:buSzPct val="95000"/>
              <a:buFont typeface="Wingdings"/>
              <a:buChar char=""/>
              <a:tabLst>
                <a:tab pos="241300" algn="l"/>
              </a:tabLst>
            </a:pPr>
            <a:r>
              <a:rPr sz="2000" spc="-10" dirty="0">
                <a:solidFill>
                  <a:srgbClr val="27527D"/>
                </a:solidFill>
                <a:latin typeface="Times New Roman"/>
                <a:cs typeface="Times New Roman"/>
              </a:rPr>
              <a:t>WORKING</a:t>
            </a:r>
            <a:endParaRPr sz="2000">
              <a:latin typeface="Times New Roman"/>
              <a:cs typeface="Times New Roman"/>
            </a:endParaRPr>
          </a:p>
          <a:p>
            <a:pPr marL="241300" indent="-228600">
              <a:lnSpc>
                <a:spcPct val="100000"/>
              </a:lnSpc>
              <a:spcBef>
                <a:spcPts val="1475"/>
              </a:spcBef>
              <a:buClr>
                <a:srgbClr val="DD54DD"/>
              </a:buClr>
              <a:buSzPct val="95000"/>
              <a:buFont typeface="Wingdings"/>
              <a:buChar char=""/>
              <a:tabLst>
                <a:tab pos="241300" algn="l"/>
              </a:tabLst>
            </a:pPr>
            <a:r>
              <a:rPr sz="2000" spc="-10" dirty="0">
                <a:solidFill>
                  <a:srgbClr val="27527D"/>
                </a:solidFill>
                <a:latin typeface="Times New Roman"/>
                <a:cs typeface="Times New Roman"/>
              </a:rPr>
              <a:t>RESULTS</a:t>
            </a:r>
            <a:endParaRPr sz="2000">
              <a:latin typeface="Times New Roman"/>
              <a:cs typeface="Times New Roman"/>
            </a:endParaRPr>
          </a:p>
          <a:p>
            <a:pPr marL="241300" indent="-228600">
              <a:lnSpc>
                <a:spcPct val="100000"/>
              </a:lnSpc>
              <a:spcBef>
                <a:spcPts val="1480"/>
              </a:spcBef>
              <a:buClr>
                <a:srgbClr val="DD54DD"/>
              </a:buClr>
              <a:buSzPct val="95000"/>
              <a:buFont typeface="Wingdings"/>
              <a:buChar char=""/>
              <a:tabLst>
                <a:tab pos="241300" algn="l"/>
              </a:tabLst>
            </a:pPr>
            <a:r>
              <a:rPr sz="2000" dirty="0">
                <a:solidFill>
                  <a:srgbClr val="27527D"/>
                </a:solidFill>
                <a:latin typeface="Times New Roman"/>
                <a:cs typeface="Times New Roman"/>
              </a:rPr>
              <a:t>CONCLUSION</a:t>
            </a:r>
            <a:r>
              <a:rPr sz="2000" spc="-10" dirty="0">
                <a:solidFill>
                  <a:srgbClr val="27527D"/>
                </a:solidFill>
                <a:latin typeface="Times New Roman"/>
                <a:cs typeface="Times New Roman"/>
              </a:rPr>
              <a:t> </a:t>
            </a:r>
            <a:r>
              <a:rPr sz="2000" dirty="0">
                <a:solidFill>
                  <a:srgbClr val="27527D"/>
                </a:solidFill>
                <a:latin typeface="Times New Roman"/>
                <a:cs typeface="Times New Roman"/>
              </a:rPr>
              <a:t>&amp;</a:t>
            </a:r>
            <a:r>
              <a:rPr sz="2000" spc="-10" dirty="0">
                <a:solidFill>
                  <a:srgbClr val="27527D"/>
                </a:solidFill>
                <a:latin typeface="Times New Roman"/>
                <a:cs typeface="Times New Roman"/>
              </a:rPr>
              <a:t> </a:t>
            </a:r>
            <a:r>
              <a:rPr sz="2000" dirty="0">
                <a:solidFill>
                  <a:srgbClr val="27527D"/>
                </a:solidFill>
                <a:latin typeface="Times New Roman"/>
                <a:cs typeface="Times New Roman"/>
              </a:rPr>
              <a:t>FUTURE</a:t>
            </a:r>
            <a:r>
              <a:rPr sz="2000" spc="-45" dirty="0">
                <a:solidFill>
                  <a:srgbClr val="27527D"/>
                </a:solidFill>
                <a:latin typeface="Times New Roman"/>
                <a:cs typeface="Times New Roman"/>
              </a:rPr>
              <a:t> </a:t>
            </a:r>
            <a:r>
              <a:rPr sz="2000" spc="-20" dirty="0">
                <a:solidFill>
                  <a:srgbClr val="27527D"/>
                </a:solidFill>
                <a:latin typeface="Times New Roman"/>
                <a:cs typeface="Times New Roman"/>
              </a:rPr>
              <a:t>WORK</a:t>
            </a:r>
            <a:endParaRPr sz="20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541019" y="765720"/>
            <a:ext cx="11650979" cy="5536020"/>
            <a:chOff x="541019" y="765720"/>
            <a:chExt cx="11650979" cy="5536020"/>
          </a:xfrm>
        </p:grpSpPr>
        <p:pic>
          <p:nvPicPr>
            <p:cNvPr id="7" name="object 7"/>
            <p:cNvPicPr/>
            <p:nvPr/>
          </p:nvPicPr>
          <p:blipFill>
            <a:blip r:embed="rId2" cstate="print"/>
            <a:stretch>
              <a:fillRect/>
            </a:stretch>
          </p:blipFill>
          <p:spPr>
            <a:xfrm>
              <a:off x="7751190" y="765720"/>
              <a:ext cx="4440808" cy="5384419"/>
            </a:xfrm>
            <a:prstGeom prst="rect">
              <a:avLst/>
            </a:prstGeom>
          </p:spPr>
        </p:pic>
        <p:pic>
          <p:nvPicPr>
            <p:cNvPr id="8" name="object 8"/>
            <p:cNvPicPr/>
            <p:nvPr/>
          </p:nvPicPr>
          <p:blipFill>
            <a:blip r:embed="rId3" cstate="print"/>
            <a:stretch>
              <a:fillRect/>
            </a:stretch>
          </p:blipFill>
          <p:spPr>
            <a:xfrm>
              <a:off x="1092707" y="3712463"/>
              <a:ext cx="882396" cy="323088"/>
            </a:xfrm>
            <a:prstGeom prst="rect">
              <a:avLst/>
            </a:prstGeom>
          </p:spPr>
        </p:pic>
        <p:pic>
          <p:nvPicPr>
            <p:cNvPr id="9" name="object 9"/>
            <p:cNvPicPr/>
            <p:nvPr/>
          </p:nvPicPr>
          <p:blipFill>
            <a:blip r:embed="rId4" cstate="print"/>
            <a:stretch>
              <a:fillRect/>
            </a:stretch>
          </p:blipFill>
          <p:spPr>
            <a:xfrm>
              <a:off x="1092707" y="3360419"/>
              <a:ext cx="882396" cy="647699"/>
            </a:xfrm>
            <a:prstGeom prst="rect">
              <a:avLst/>
            </a:prstGeom>
          </p:spPr>
        </p:pic>
        <p:pic>
          <p:nvPicPr>
            <p:cNvPr id="10" name="object 10"/>
            <p:cNvPicPr/>
            <p:nvPr/>
          </p:nvPicPr>
          <p:blipFill>
            <a:blip r:embed="rId5" cstate="print"/>
            <a:stretch>
              <a:fillRect/>
            </a:stretch>
          </p:blipFill>
          <p:spPr>
            <a:xfrm>
              <a:off x="1114043" y="3986784"/>
              <a:ext cx="623316" cy="284988"/>
            </a:xfrm>
            <a:prstGeom prst="rect">
              <a:avLst/>
            </a:prstGeom>
          </p:spPr>
        </p:pic>
        <p:pic>
          <p:nvPicPr>
            <p:cNvPr id="11" name="object 11"/>
            <p:cNvPicPr/>
            <p:nvPr/>
          </p:nvPicPr>
          <p:blipFill>
            <a:blip r:embed="rId6" cstate="print"/>
            <a:stretch>
              <a:fillRect/>
            </a:stretch>
          </p:blipFill>
          <p:spPr>
            <a:xfrm>
              <a:off x="1114043" y="3677412"/>
              <a:ext cx="621792" cy="573024"/>
            </a:xfrm>
            <a:prstGeom prst="rect">
              <a:avLst/>
            </a:prstGeom>
          </p:spPr>
        </p:pic>
        <p:pic>
          <p:nvPicPr>
            <p:cNvPr id="12" name="object 12"/>
            <p:cNvPicPr/>
            <p:nvPr/>
          </p:nvPicPr>
          <p:blipFill>
            <a:blip r:embed="rId7" cstate="print"/>
            <a:stretch>
              <a:fillRect/>
            </a:stretch>
          </p:blipFill>
          <p:spPr>
            <a:xfrm>
              <a:off x="1434083" y="3986784"/>
              <a:ext cx="2136648" cy="323088"/>
            </a:xfrm>
            <a:prstGeom prst="rect">
              <a:avLst/>
            </a:prstGeom>
          </p:spPr>
        </p:pic>
        <p:pic>
          <p:nvPicPr>
            <p:cNvPr id="13" name="object 13"/>
            <p:cNvPicPr/>
            <p:nvPr/>
          </p:nvPicPr>
          <p:blipFill>
            <a:blip r:embed="rId8" cstate="print"/>
            <a:stretch>
              <a:fillRect/>
            </a:stretch>
          </p:blipFill>
          <p:spPr>
            <a:xfrm>
              <a:off x="1435608" y="3634740"/>
              <a:ext cx="2135124" cy="647700"/>
            </a:xfrm>
            <a:prstGeom prst="rect">
              <a:avLst/>
            </a:prstGeom>
          </p:spPr>
        </p:pic>
        <p:pic>
          <p:nvPicPr>
            <p:cNvPr id="14" name="object 14"/>
            <p:cNvPicPr/>
            <p:nvPr/>
          </p:nvPicPr>
          <p:blipFill>
            <a:blip r:embed="rId9" cstate="print"/>
            <a:stretch>
              <a:fillRect/>
            </a:stretch>
          </p:blipFill>
          <p:spPr>
            <a:xfrm>
              <a:off x="1114043" y="4261104"/>
              <a:ext cx="623316" cy="284988"/>
            </a:xfrm>
            <a:prstGeom prst="rect">
              <a:avLst/>
            </a:prstGeom>
          </p:spPr>
        </p:pic>
        <p:pic>
          <p:nvPicPr>
            <p:cNvPr id="15" name="object 15"/>
            <p:cNvPicPr/>
            <p:nvPr/>
          </p:nvPicPr>
          <p:blipFill>
            <a:blip r:embed="rId10" cstate="print"/>
            <a:stretch>
              <a:fillRect/>
            </a:stretch>
          </p:blipFill>
          <p:spPr>
            <a:xfrm>
              <a:off x="1114043" y="3951731"/>
              <a:ext cx="621792" cy="573024"/>
            </a:xfrm>
            <a:prstGeom prst="rect">
              <a:avLst/>
            </a:prstGeom>
          </p:spPr>
        </p:pic>
        <p:pic>
          <p:nvPicPr>
            <p:cNvPr id="16" name="object 16"/>
            <p:cNvPicPr/>
            <p:nvPr/>
          </p:nvPicPr>
          <p:blipFill>
            <a:blip r:embed="rId11" cstate="print"/>
            <a:stretch>
              <a:fillRect/>
            </a:stretch>
          </p:blipFill>
          <p:spPr>
            <a:xfrm>
              <a:off x="1434083" y="4261104"/>
              <a:ext cx="1673352" cy="323088"/>
            </a:xfrm>
            <a:prstGeom prst="rect">
              <a:avLst/>
            </a:prstGeom>
          </p:spPr>
        </p:pic>
        <p:pic>
          <p:nvPicPr>
            <p:cNvPr id="17" name="object 17"/>
            <p:cNvPicPr/>
            <p:nvPr/>
          </p:nvPicPr>
          <p:blipFill>
            <a:blip r:embed="rId12" cstate="print"/>
            <a:stretch>
              <a:fillRect/>
            </a:stretch>
          </p:blipFill>
          <p:spPr>
            <a:xfrm>
              <a:off x="1435608" y="3909059"/>
              <a:ext cx="1671827" cy="647700"/>
            </a:xfrm>
            <a:prstGeom prst="rect">
              <a:avLst/>
            </a:prstGeom>
          </p:spPr>
        </p:pic>
        <p:pic>
          <p:nvPicPr>
            <p:cNvPr id="18" name="object 18"/>
            <p:cNvPicPr/>
            <p:nvPr/>
          </p:nvPicPr>
          <p:blipFill>
            <a:blip r:embed="rId13" cstate="print"/>
            <a:stretch>
              <a:fillRect/>
            </a:stretch>
          </p:blipFill>
          <p:spPr>
            <a:xfrm>
              <a:off x="1114043" y="4535423"/>
              <a:ext cx="623316" cy="284988"/>
            </a:xfrm>
            <a:prstGeom prst="rect">
              <a:avLst/>
            </a:prstGeom>
          </p:spPr>
        </p:pic>
        <p:pic>
          <p:nvPicPr>
            <p:cNvPr id="19" name="object 19"/>
            <p:cNvPicPr/>
            <p:nvPr/>
          </p:nvPicPr>
          <p:blipFill>
            <a:blip r:embed="rId14" cstate="print"/>
            <a:stretch>
              <a:fillRect/>
            </a:stretch>
          </p:blipFill>
          <p:spPr>
            <a:xfrm>
              <a:off x="1114043" y="4226052"/>
              <a:ext cx="621792" cy="573024"/>
            </a:xfrm>
            <a:prstGeom prst="rect">
              <a:avLst/>
            </a:prstGeom>
          </p:spPr>
        </p:pic>
        <p:pic>
          <p:nvPicPr>
            <p:cNvPr id="20" name="object 20"/>
            <p:cNvPicPr/>
            <p:nvPr/>
          </p:nvPicPr>
          <p:blipFill>
            <a:blip r:embed="rId15" cstate="print"/>
            <a:stretch>
              <a:fillRect/>
            </a:stretch>
          </p:blipFill>
          <p:spPr>
            <a:xfrm>
              <a:off x="1434083" y="4535423"/>
              <a:ext cx="1728215" cy="323088"/>
            </a:xfrm>
            <a:prstGeom prst="rect">
              <a:avLst/>
            </a:prstGeom>
          </p:spPr>
        </p:pic>
        <p:pic>
          <p:nvPicPr>
            <p:cNvPr id="21" name="object 21"/>
            <p:cNvPicPr/>
            <p:nvPr/>
          </p:nvPicPr>
          <p:blipFill>
            <a:blip r:embed="rId16" cstate="print"/>
            <a:stretch>
              <a:fillRect/>
            </a:stretch>
          </p:blipFill>
          <p:spPr>
            <a:xfrm>
              <a:off x="1435608" y="4183379"/>
              <a:ext cx="1726691" cy="647700"/>
            </a:xfrm>
            <a:prstGeom prst="rect">
              <a:avLst/>
            </a:prstGeom>
          </p:spPr>
        </p:pic>
        <p:pic>
          <p:nvPicPr>
            <p:cNvPr id="22" name="object 22"/>
            <p:cNvPicPr/>
            <p:nvPr/>
          </p:nvPicPr>
          <p:blipFill>
            <a:blip r:embed="rId17" cstate="print"/>
            <a:stretch>
              <a:fillRect/>
            </a:stretch>
          </p:blipFill>
          <p:spPr>
            <a:xfrm>
              <a:off x="1114043" y="4809743"/>
              <a:ext cx="623316" cy="284988"/>
            </a:xfrm>
            <a:prstGeom prst="rect">
              <a:avLst/>
            </a:prstGeom>
          </p:spPr>
        </p:pic>
        <p:pic>
          <p:nvPicPr>
            <p:cNvPr id="23" name="object 23"/>
            <p:cNvPicPr/>
            <p:nvPr/>
          </p:nvPicPr>
          <p:blipFill>
            <a:blip r:embed="rId18" cstate="print"/>
            <a:stretch>
              <a:fillRect/>
            </a:stretch>
          </p:blipFill>
          <p:spPr>
            <a:xfrm>
              <a:off x="1114043" y="4500372"/>
              <a:ext cx="621792" cy="573024"/>
            </a:xfrm>
            <a:prstGeom prst="rect">
              <a:avLst/>
            </a:prstGeom>
          </p:spPr>
        </p:pic>
        <p:pic>
          <p:nvPicPr>
            <p:cNvPr id="24" name="object 24"/>
            <p:cNvPicPr/>
            <p:nvPr/>
          </p:nvPicPr>
          <p:blipFill>
            <a:blip r:embed="rId19" cstate="print"/>
            <a:stretch>
              <a:fillRect/>
            </a:stretch>
          </p:blipFill>
          <p:spPr>
            <a:xfrm>
              <a:off x="1434083" y="4809743"/>
              <a:ext cx="1568196" cy="323088"/>
            </a:xfrm>
            <a:prstGeom prst="rect">
              <a:avLst/>
            </a:prstGeom>
          </p:spPr>
        </p:pic>
        <p:pic>
          <p:nvPicPr>
            <p:cNvPr id="25" name="object 25"/>
            <p:cNvPicPr/>
            <p:nvPr/>
          </p:nvPicPr>
          <p:blipFill>
            <a:blip r:embed="rId20" cstate="print"/>
            <a:stretch>
              <a:fillRect/>
            </a:stretch>
          </p:blipFill>
          <p:spPr>
            <a:xfrm>
              <a:off x="1478241" y="4457699"/>
              <a:ext cx="1566672" cy="647700"/>
            </a:xfrm>
            <a:prstGeom prst="rect">
              <a:avLst/>
            </a:prstGeom>
          </p:spPr>
        </p:pic>
        <p:pic>
          <p:nvPicPr>
            <p:cNvPr id="26" name="object 26"/>
            <p:cNvPicPr/>
            <p:nvPr/>
          </p:nvPicPr>
          <p:blipFill>
            <a:blip r:embed="rId21" cstate="print"/>
            <a:stretch>
              <a:fillRect/>
            </a:stretch>
          </p:blipFill>
          <p:spPr>
            <a:xfrm>
              <a:off x="1114043" y="5084063"/>
              <a:ext cx="623316" cy="284988"/>
            </a:xfrm>
            <a:prstGeom prst="rect">
              <a:avLst/>
            </a:prstGeom>
          </p:spPr>
        </p:pic>
        <p:pic>
          <p:nvPicPr>
            <p:cNvPr id="27" name="object 27"/>
            <p:cNvPicPr/>
            <p:nvPr/>
          </p:nvPicPr>
          <p:blipFill>
            <a:blip r:embed="rId22" cstate="print"/>
            <a:stretch>
              <a:fillRect/>
            </a:stretch>
          </p:blipFill>
          <p:spPr>
            <a:xfrm>
              <a:off x="1114043" y="4774692"/>
              <a:ext cx="621792" cy="573023"/>
            </a:xfrm>
            <a:prstGeom prst="rect">
              <a:avLst/>
            </a:prstGeom>
          </p:spPr>
        </p:pic>
        <p:pic>
          <p:nvPicPr>
            <p:cNvPr id="28" name="object 28"/>
            <p:cNvPicPr/>
            <p:nvPr/>
          </p:nvPicPr>
          <p:blipFill>
            <a:blip r:embed="rId23" cstate="print"/>
            <a:stretch>
              <a:fillRect/>
            </a:stretch>
          </p:blipFill>
          <p:spPr>
            <a:xfrm>
              <a:off x="1434083" y="5084063"/>
              <a:ext cx="1720595" cy="323088"/>
            </a:xfrm>
            <a:prstGeom prst="rect">
              <a:avLst/>
            </a:prstGeom>
          </p:spPr>
        </p:pic>
        <p:pic>
          <p:nvPicPr>
            <p:cNvPr id="29" name="object 29"/>
            <p:cNvPicPr/>
            <p:nvPr/>
          </p:nvPicPr>
          <p:blipFill>
            <a:blip r:embed="rId24" cstate="print"/>
            <a:stretch>
              <a:fillRect/>
            </a:stretch>
          </p:blipFill>
          <p:spPr>
            <a:xfrm>
              <a:off x="1435608" y="4732019"/>
              <a:ext cx="1719072" cy="647700"/>
            </a:xfrm>
            <a:prstGeom prst="rect">
              <a:avLst/>
            </a:prstGeom>
          </p:spPr>
        </p:pic>
        <p:pic>
          <p:nvPicPr>
            <p:cNvPr id="30" name="object 30"/>
            <p:cNvPicPr/>
            <p:nvPr/>
          </p:nvPicPr>
          <p:blipFill>
            <a:blip r:embed="rId25" cstate="print"/>
            <a:stretch>
              <a:fillRect/>
            </a:stretch>
          </p:blipFill>
          <p:spPr>
            <a:xfrm>
              <a:off x="1114043" y="5358384"/>
              <a:ext cx="623316" cy="284988"/>
            </a:xfrm>
            <a:prstGeom prst="rect">
              <a:avLst/>
            </a:prstGeom>
          </p:spPr>
        </p:pic>
        <p:pic>
          <p:nvPicPr>
            <p:cNvPr id="31" name="object 31"/>
            <p:cNvPicPr/>
            <p:nvPr/>
          </p:nvPicPr>
          <p:blipFill>
            <a:blip r:embed="rId26" cstate="print"/>
            <a:stretch>
              <a:fillRect/>
            </a:stretch>
          </p:blipFill>
          <p:spPr>
            <a:xfrm>
              <a:off x="1114043" y="5049011"/>
              <a:ext cx="621792" cy="573024"/>
            </a:xfrm>
            <a:prstGeom prst="rect">
              <a:avLst/>
            </a:prstGeom>
          </p:spPr>
        </p:pic>
        <p:pic>
          <p:nvPicPr>
            <p:cNvPr id="32" name="object 32"/>
            <p:cNvPicPr/>
            <p:nvPr/>
          </p:nvPicPr>
          <p:blipFill>
            <a:blip r:embed="rId27" cstate="print"/>
            <a:stretch>
              <a:fillRect/>
            </a:stretch>
          </p:blipFill>
          <p:spPr>
            <a:xfrm>
              <a:off x="1434083" y="5358384"/>
              <a:ext cx="2464307" cy="323088"/>
            </a:xfrm>
            <a:prstGeom prst="rect">
              <a:avLst/>
            </a:prstGeom>
          </p:spPr>
        </p:pic>
        <p:pic>
          <p:nvPicPr>
            <p:cNvPr id="33" name="object 33"/>
            <p:cNvPicPr/>
            <p:nvPr/>
          </p:nvPicPr>
          <p:blipFill>
            <a:blip r:embed="rId28" cstate="print"/>
            <a:stretch>
              <a:fillRect/>
            </a:stretch>
          </p:blipFill>
          <p:spPr>
            <a:xfrm>
              <a:off x="1435608" y="5006340"/>
              <a:ext cx="2462783" cy="647700"/>
            </a:xfrm>
            <a:prstGeom prst="rect">
              <a:avLst/>
            </a:prstGeom>
          </p:spPr>
        </p:pic>
        <p:pic>
          <p:nvPicPr>
            <p:cNvPr id="34" name="object 34"/>
            <p:cNvPicPr/>
            <p:nvPr/>
          </p:nvPicPr>
          <p:blipFill>
            <a:blip r:embed="rId29" cstate="print"/>
            <a:stretch>
              <a:fillRect/>
            </a:stretch>
          </p:blipFill>
          <p:spPr>
            <a:xfrm>
              <a:off x="541019" y="5958840"/>
              <a:ext cx="5422392" cy="321564"/>
            </a:xfrm>
            <a:prstGeom prst="rect">
              <a:avLst/>
            </a:prstGeom>
          </p:spPr>
        </p:pic>
        <p:pic>
          <p:nvPicPr>
            <p:cNvPr id="35" name="object 35"/>
            <p:cNvPicPr/>
            <p:nvPr/>
          </p:nvPicPr>
          <p:blipFill>
            <a:blip r:embed="rId30" cstate="print"/>
            <a:stretch>
              <a:fillRect/>
            </a:stretch>
          </p:blipFill>
          <p:spPr>
            <a:xfrm>
              <a:off x="571498" y="5654040"/>
              <a:ext cx="5420868" cy="647700"/>
            </a:xfrm>
            <a:prstGeom prst="rect">
              <a:avLst/>
            </a:prstGeom>
          </p:spPr>
        </p:pic>
        <p:pic>
          <p:nvPicPr>
            <p:cNvPr id="36" name="object 36"/>
            <p:cNvPicPr/>
            <p:nvPr/>
          </p:nvPicPr>
          <p:blipFill>
            <a:blip r:embed="rId31" cstate="print"/>
            <a:stretch>
              <a:fillRect/>
            </a:stretch>
          </p:blipFill>
          <p:spPr>
            <a:xfrm>
              <a:off x="5518404" y="5958840"/>
              <a:ext cx="1303020" cy="321564"/>
            </a:xfrm>
            <a:prstGeom prst="rect">
              <a:avLst/>
            </a:prstGeom>
          </p:spPr>
        </p:pic>
        <p:pic>
          <p:nvPicPr>
            <p:cNvPr id="37" name="object 37"/>
            <p:cNvPicPr/>
            <p:nvPr/>
          </p:nvPicPr>
          <p:blipFill>
            <a:blip r:embed="rId32" cstate="print"/>
            <a:stretch>
              <a:fillRect/>
            </a:stretch>
          </p:blipFill>
          <p:spPr>
            <a:xfrm>
              <a:off x="5519928" y="5606796"/>
              <a:ext cx="1301496" cy="647700"/>
            </a:xfrm>
            <a:prstGeom prst="rect">
              <a:avLst/>
            </a:prstGeom>
          </p:spPr>
        </p:pic>
        <p:pic>
          <p:nvPicPr>
            <p:cNvPr id="38" name="object 38"/>
            <p:cNvPicPr/>
            <p:nvPr/>
          </p:nvPicPr>
          <p:blipFill>
            <a:blip r:embed="rId33" cstate="print"/>
            <a:stretch>
              <a:fillRect/>
            </a:stretch>
          </p:blipFill>
          <p:spPr>
            <a:xfrm>
              <a:off x="6377940" y="5958840"/>
              <a:ext cx="501395" cy="321564"/>
            </a:xfrm>
            <a:prstGeom prst="rect">
              <a:avLst/>
            </a:prstGeom>
          </p:spPr>
        </p:pic>
        <p:pic>
          <p:nvPicPr>
            <p:cNvPr id="39" name="object 39"/>
            <p:cNvPicPr/>
            <p:nvPr/>
          </p:nvPicPr>
          <p:blipFill>
            <a:blip r:embed="rId34" cstate="print"/>
            <a:stretch>
              <a:fillRect/>
            </a:stretch>
          </p:blipFill>
          <p:spPr>
            <a:xfrm>
              <a:off x="6379463" y="5606796"/>
              <a:ext cx="499871" cy="647700"/>
            </a:xfrm>
            <a:prstGeom prst="rect">
              <a:avLst/>
            </a:prstGeom>
          </p:spPr>
        </p:pic>
      </p:grpSp>
      <p:sp>
        <p:nvSpPr>
          <p:cNvPr id="40" name="object 40"/>
          <p:cNvSpPr txBox="1"/>
          <p:nvPr/>
        </p:nvSpPr>
        <p:spPr>
          <a:xfrm>
            <a:off x="781694" y="3501834"/>
            <a:ext cx="5922645" cy="2575064"/>
          </a:xfrm>
          <a:prstGeom prst="rect">
            <a:avLst/>
          </a:prstGeom>
        </p:spPr>
        <p:txBody>
          <a:bodyPr vert="horz" wrap="square" lIns="0" tIns="12700" rIns="0" bIns="0" rtlCol="0">
            <a:spAutoFit/>
          </a:bodyPr>
          <a:lstStyle/>
          <a:p>
            <a:pPr marL="565150">
              <a:lnSpc>
                <a:spcPct val="100000"/>
              </a:lnSpc>
              <a:spcBef>
                <a:spcPts val="100"/>
              </a:spcBef>
            </a:pPr>
            <a:r>
              <a:rPr sz="1800" b="0" spc="-25" dirty="0">
                <a:solidFill>
                  <a:srgbClr val="1C11F7"/>
                </a:solidFill>
                <a:latin typeface="Brush Script MT" panose="03060802040406070304" pitchFamily="66" charset="0"/>
                <a:cs typeface="Alison"/>
              </a:rPr>
              <a:t>By:</a:t>
            </a:r>
            <a:endParaRPr sz="1800" dirty="0">
              <a:latin typeface="Brush Script MT" panose="03060802040406070304" pitchFamily="66" charset="0"/>
              <a:cs typeface="Alison"/>
            </a:endParaRPr>
          </a:p>
          <a:p>
            <a:pPr marL="907415" indent="-342265">
              <a:lnSpc>
                <a:spcPct val="100000"/>
              </a:lnSpc>
              <a:buAutoNum type="arabicPeriod"/>
              <a:tabLst>
                <a:tab pos="907415" algn="l"/>
              </a:tabLst>
            </a:pPr>
            <a:r>
              <a:rPr sz="1800" b="0" spc="-10" dirty="0">
                <a:solidFill>
                  <a:srgbClr val="1C11F7"/>
                </a:solidFill>
                <a:latin typeface="Brush Script MT" panose="03060802040406070304" pitchFamily="66" charset="0"/>
                <a:cs typeface="Alison"/>
              </a:rPr>
              <a:t>L.R.Sowmidra</a:t>
            </a:r>
            <a:endParaRPr sz="1800" dirty="0">
              <a:latin typeface="Brush Script MT" panose="03060802040406070304" pitchFamily="66" charset="0"/>
              <a:cs typeface="Alison"/>
            </a:endParaRPr>
          </a:p>
          <a:p>
            <a:pPr marL="906780" indent="-341630">
              <a:lnSpc>
                <a:spcPct val="100000"/>
              </a:lnSpc>
              <a:buAutoNum type="arabicPeriod"/>
              <a:tabLst>
                <a:tab pos="906780" algn="l"/>
              </a:tabLst>
            </a:pPr>
            <a:r>
              <a:rPr sz="1800" b="0" spc="-10" dirty="0">
                <a:solidFill>
                  <a:srgbClr val="1C11F7"/>
                </a:solidFill>
                <a:latin typeface="Brush Script MT" panose="03060802040406070304" pitchFamily="66" charset="0"/>
                <a:cs typeface="Alison"/>
              </a:rPr>
              <a:t>S.Anandhi</a:t>
            </a:r>
            <a:endParaRPr sz="1800" dirty="0">
              <a:latin typeface="Brush Script MT" panose="03060802040406070304" pitchFamily="66" charset="0"/>
              <a:cs typeface="Alison"/>
            </a:endParaRPr>
          </a:p>
          <a:p>
            <a:pPr marL="907415" indent="-342265">
              <a:lnSpc>
                <a:spcPct val="100000"/>
              </a:lnSpc>
              <a:buAutoNum type="arabicPeriod"/>
              <a:tabLst>
                <a:tab pos="907415" algn="l"/>
              </a:tabLst>
            </a:pPr>
            <a:r>
              <a:rPr sz="1800" b="0" spc="-10" dirty="0">
                <a:solidFill>
                  <a:srgbClr val="1C11F7"/>
                </a:solidFill>
                <a:latin typeface="Brush Script MT" panose="03060802040406070304" pitchFamily="66" charset="0"/>
                <a:cs typeface="Alison"/>
              </a:rPr>
              <a:t>R.Umadevi</a:t>
            </a:r>
            <a:endParaRPr sz="1800" dirty="0">
              <a:latin typeface="Brush Script MT" panose="03060802040406070304" pitchFamily="66" charset="0"/>
              <a:cs typeface="Alison"/>
            </a:endParaRPr>
          </a:p>
          <a:p>
            <a:pPr marL="907415" indent="-342265">
              <a:lnSpc>
                <a:spcPct val="100000"/>
              </a:lnSpc>
              <a:buAutoNum type="arabicPeriod"/>
              <a:tabLst>
                <a:tab pos="907415" algn="l"/>
              </a:tabLst>
            </a:pPr>
            <a:r>
              <a:rPr sz="1800" b="0" spc="-10" dirty="0">
                <a:solidFill>
                  <a:srgbClr val="1C11F7"/>
                </a:solidFill>
                <a:latin typeface="Brush Script MT" panose="03060802040406070304" pitchFamily="66" charset="0"/>
                <a:cs typeface="Alison"/>
              </a:rPr>
              <a:t>A.Srinithi</a:t>
            </a:r>
            <a:endParaRPr sz="1800" dirty="0">
              <a:latin typeface="Brush Script MT" panose="03060802040406070304" pitchFamily="66" charset="0"/>
              <a:cs typeface="Alison"/>
            </a:endParaRPr>
          </a:p>
          <a:p>
            <a:pPr marL="907415" indent="-342265">
              <a:lnSpc>
                <a:spcPct val="100000"/>
              </a:lnSpc>
              <a:buAutoNum type="arabicPeriod"/>
              <a:tabLst>
                <a:tab pos="907415" algn="l"/>
              </a:tabLst>
            </a:pPr>
            <a:r>
              <a:rPr sz="1800" b="0" spc="-10" dirty="0">
                <a:solidFill>
                  <a:srgbClr val="1C11F7"/>
                </a:solidFill>
                <a:latin typeface="Brush Script MT" panose="03060802040406070304" pitchFamily="66" charset="0"/>
                <a:cs typeface="Alison"/>
              </a:rPr>
              <a:t>A.Santhiya</a:t>
            </a:r>
            <a:endParaRPr sz="1800" dirty="0">
              <a:latin typeface="Brush Script MT" panose="03060802040406070304" pitchFamily="66" charset="0"/>
              <a:cs typeface="Alison"/>
            </a:endParaRPr>
          </a:p>
          <a:p>
            <a:pPr marL="906780" indent="-341630">
              <a:lnSpc>
                <a:spcPct val="100000"/>
              </a:lnSpc>
              <a:buAutoNum type="arabicPeriod"/>
              <a:tabLst>
                <a:tab pos="906780" algn="l"/>
              </a:tabLst>
            </a:pPr>
            <a:r>
              <a:rPr sz="1800" b="0" spc="-10" dirty="0">
                <a:solidFill>
                  <a:srgbClr val="1C11F7"/>
                </a:solidFill>
                <a:latin typeface="Brush Script MT" panose="03060802040406070304" pitchFamily="66" charset="0"/>
                <a:cs typeface="Alison"/>
              </a:rPr>
              <a:t>S.Santhanalakshmi</a:t>
            </a:r>
            <a:endParaRPr sz="1800" dirty="0">
              <a:latin typeface="Brush Script MT" panose="03060802040406070304" pitchFamily="66" charset="0"/>
              <a:cs typeface="Alison"/>
            </a:endParaRPr>
          </a:p>
          <a:p>
            <a:pPr>
              <a:lnSpc>
                <a:spcPct val="100000"/>
              </a:lnSpc>
              <a:spcBef>
                <a:spcPts val="25"/>
              </a:spcBef>
            </a:pPr>
            <a:endParaRPr sz="2250" dirty="0">
              <a:latin typeface="Brush Script MT" panose="03060802040406070304" pitchFamily="66" charset="0"/>
              <a:cs typeface="Alison"/>
            </a:endParaRPr>
          </a:p>
          <a:p>
            <a:pPr marL="12700">
              <a:lnSpc>
                <a:spcPct val="100000"/>
              </a:lnSpc>
              <a:spcBef>
                <a:spcPts val="5"/>
              </a:spcBef>
            </a:pPr>
            <a:r>
              <a:rPr sz="1800" b="0" dirty="0">
                <a:solidFill>
                  <a:srgbClr val="1C11F7"/>
                </a:solidFill>
                <a:latin typeface="Brush Script MT" panose="03060802040406070304" pitchFamily="66" charset="0"/>
                <a:cs typeface="Alison"/>
              </a:rPr>
              <a:t>College</a:t>
            </a:r>
            <a:r>
              <a:rPr sz="1800" b="0" spc="-25" dirty="0">
                <a:solidFill>
                  <a:srgbClr val="1C11F7"/>
                </a:solidFill>
                <a:latin typeface="Brush Script MT" panose="03060802040406070304" pitchFamily="66" charset="0"/>
                <a:cs typeface="Alison"/>
              </a:rPr>
              <a:t> </a:t>
            </a:r>
            <a:r>
              <a:rPr sz="1800" b="0" dirty="0">
                <a:solidFill>
                  <a:srgbClr val="1C11F7"/>
                </a:solidFill>
                <a:latin typeface="Brush Script MT" panose="03060802040406070304" pitchFamily="66" charset="0"/>
                <a:cs typeface="Alison"/>
              </a:rPr>
              <a:t>name:</a:t>
            </a:r>
            <a:r>
              <a:rPr sz="1800" b="0" spc="-15" dirty="0">
                <a:solidFill>
                  <a:srgbClr val="1C11F7"/>
                </a:solidFill>
                <a:latin typeface="Brush Script MT" panose="03060802040406070304" pitchFamily="66" charset="0"/>
                <a:cs typeface="Alison"/>
              </a:rPr>
              <a:t> </a:t>
            </a:r>
            <a:r>
              <a:rPr sz="1800" b="0" dirty="0">
                <a:solidFill>
                  <a:srgbClr val="1C11F7"/>
                </a:solidFill>
                <a:latin typeface="Brush Script MT" panose="03060802040406070304" pitchFamily="66" charset="0"/>
                <a:cs typeface="Alison"/>
              </a:rPr>
              <a:t>University</a:t>
            </a:r>
            <a:r>
              <a:rPr sz="1800" b="0" spc="-35" dirty="0">
                <a:solidFill>
                  <a:srgbClr val="1C11F7"/>
                </a:solidFill>
                <a:latin typeface="Brush Script MT" panose="03060802040406070304" pitchFamily="66" charset="0"/>
                <a:cs typeface="Alison"/>
              </a:rPr>
              <a:t> </a:t>
            </a:r>
            <a:r>
              <a:rPr sz="1800" b="0" dirty="0">
                <a:solidFill>
                  <a:srgbClr val="1C11F7"/>
                </a:solidFill>
                <a:latin typeface="Brush Script MT" panose="03060802040406070304" pitchFamily="66" charset="0"/>
                <a:cs typeface="Alison"/>
              </a:rPr>
              <a:t>College</a:t>
            </a:r>
            <a:r>
              <a:rPr sz="1800" b="0" spc="-10" dirty="0">
                <a:solidFill>
                  <a:srgbClr val="1C11F7"/>
                </a:solidFill>
                <a:latin typeface="Brush Script MT" panose="03060802040406070304" pitchFamily="66" charset="0"/>
                <a:cs typeface="Alison"/>
              </a:rPr>
              <a:t> </a:t>
            </a:r>
            <a:r>
              <a:rPr sz="1800" b="0" dirty="0">
                <a:solidFill>
                  <a:srgbClr val="1C11F7"/>
                </a:solidFill>
                <a:latin typeface="Brush Script MT" panose="03060802040406070304" pitchFamily="66" charset="0"/>
                <a:cs typeface="Alison"/>
              </a:rPr>
              <a:t>Of</a:t>
            </a:r>
            <a:r>
              <a:rPr sz="1800" b="0" spc="-30" dirty="0">
                <a:solidFill>
                  <a:srgbClr val="1C11F7"/>
                </a:solidFill>
                <a:latin typeface="Brush Script MT" panose="03060802040406070304" pitchFamily="66" charset="0"/>
                <a:cs typeface="Alison"/>
              </a:rPr>
              <a:t> </a:t>
            </a:r>
            <a:r>
              <a:rPr sz="1800" b="0" dirty="0">
                <a:solidFill>
                  <a:srgbClr val="1C11F7"/>
                </a:solidFill>
                <a:latin typeface="Brush Script MT" panose="03060802040406070304" pitchFamily="66" charset="0"/>
                <a:cs typeface="Alison"/>
              </a:rPr>
              <a:t>Engineering,</a:t>
            </a:r>
            <a:r>
              <a:rPr sz="1800" b="0" spc="-5" dirty="0">
                <a:solidFill>
                  <a:srgbClr val="1C11F7"/>
                </a:solidFill>
                <a:latin typeface="Brush Script MT" panose="03060802040406070304" pitchFamily="66" charset="0"/>
                <a:cs typeface="Alison"/>
              </a:rPr>
              <a:t> </a:t>
            </a:r>
            <a:r>
              <a:rPr sz="1800" b="0" spc="-10" dirty="0">
                <a:solidFill>
                  <a:srgbClr val="1C11F7"/>
                </a:solidFill>
                <a:latin typeface="Brush Script MT" panose="03060802040406070304" pitchFamily="66" charset="0"/>
                <a:cs typeface="Alison"/>
              </a:rPr>
              <a:t>Panruti.</a:t>
            </a:r>
            <a:endParaRPr sz="1800" dirty="0">
              <a:latin typeface="Brush Script MT" panose="03060802040406070304" pitchFamily="66" charset="0"/>
              <a:cs typeface="Alison"/>
            </a:endParaRPr>
          </a:p>
        </p:txBody>
      </p:sp>
      <p:sp>
        <p:nvSpPr>
          <p:cNvPr id="44" name="Rectangle 43"/>
          <p:cNvSpPr/>
          <p:nvPr/>
        </p:nvSpPr>
        <p:spPr>
          <a:xfrm>
            <a:off x="1443524" y="1623268"/>
            <a:ext cx="5639685" cy="1569660"/>
          </a:xfrm>
          <a:prstGeom prst="rect">
            <a:avLst/>
          </a:prstGeom>
          <a:noFill/>
        </p:spPr>
        <p:txBody>
          <a:bodyPr wrap="none" lIns="91440" tIns="45720" rIns="91440" bIns="45720">
            <a:spAutoFit/>
          </a:bodyPr>
          <a:lstStyle/>
          <a:p>
            <a:pPr algn="ctr"/>
            <a:r>
              <a:rPr lang="en-US" sz="9600" b="0" cap="none" spc="0" dirty="0" smtClean="0">
                <a:ln w="0"/>
                <a:solidFill>
                  <a:srgbClr val="0000FF"/>
                </a:solidFill>
                <a:effectLst>
                  <a:glow rad="101600">
                    <a:srgbClr val="0000FF">
                      <a:alpha val="60000"/>
                    </a:srgbClr>
                  </a:glow>
                  <a:reflection blurRad="6350" stA="53000" endA="300" endPos="35500" dir="5400000" sy="-90000" algn="bl" rotWithShape="0"/>
                </a:effectLst>
                <a:latin typeface="Brush Script MT" panose="03060802040406070304" pitchFamily="66" charset="0"/>
              </a:rPr>
              <a:t>Thank you…</a:t>
            </a:r>
            <a:endParaRPr lang="en-US" sz="9600" b="0" cap="none" spc="0" dirty="0">
              <a:ln w="0"/>
              <a:solidFill>
                <a:srgbClr val="0000FF"/>
              </a:solidFill>
              <a:effectLst>
                <a:glow rad="101600">
                  <a:srgbClr val="0000FF">
                    <a:alpha val="60000"/>
                  </a:srgbClr>
                </a:glow>
                <a:reflection blurRad="6350" stA="53000" endA="300" endPos="35500" dir="5400000" sy="-90000" algn="bl" rotWithShape="0"/>
              </a:effectLst>
              <a:latin typeface="Brush Script MT" panose="03060802040406070304" pitchFamily="66"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2071" rIns="0" bIns="0" rtlCol="0">
            <a:spAutoFit/>
          </a:bodyPr>
          <a:lstStyle/>
          <a:p>
            <a:pPr marL="3309620">
              <a:lnSpc>
                <a:spcPct val="100000"/>
              </a:lnSpc>
              <a:spcBef>
                <a:spcPts val="100"/>
              </a:spcBef>
            </a:pPr>
            <a:r>
              <a:rPr u="sng" spc="-10" dirty="0">
                <a:solidFill>
                  <a:srgbClr val="27527D"/>
                </a:solidFill>
                <a:uFill>
                  <a:solidFill>
                    <a:srgbClr val="27527D"/>
                  </a:solidFill>
                </a:uFill>
                <a:latin typeface="Times New Roman"/>
                <a:cs typeface="Times New Roman"/>
              </a:rPr>
              <a:t>INTRODUCTION</a:t>
            </a:r>
          </a:p>
        </p:txBody>
      </p:sp>
      <p:sp>
        <p:nvSpPr>
          <p:cNvPr id="3" name="object 3"/>
          <p:cNvSpPr txBox="1">
            <a:spLocks noGrp="1"/>
          </p:cNvSpPr>
          <p:nvPr>
            <p:ph type="body" idx="1"/>
          </p:nvPr>
        </p:nvSpPr>
        <p:spPr>
          <a:prstGeom prst="rect">
            <a:avLst/>
          </a:prstGeom>
        </p:spPr>
        <p:txBody>
          <a:bodyPr vert="horz" wrap="square" lIns="0" tIns="12065" rIns="0" bIns="0" rtlCol="0">
            <a:spAutoFit/>
          </a:bodyPr>
          <a:lstStyle/>
          <a:p>
            <a:pPr marL="240029" marR="5080" indent="-227965">
              <a:lnSpc>
                <a:spcPct val="120100"/>
              </a:lnSpc>
              <a:spcBef>
                <a:spcPts val="95"/>
              </a:spcBef>
              <a:buClr>
                <a:srgbClr val="DD54DD"/>
              </a:buClr>
              <a:buFont typeface="Wingdings"/>
              <a:buChar char=""/>
              <a:tabLst>
                <a:tab pos="241300" algn="l"/>
              </a:tabLst>
            </a:pPr>
            <a:r>
              <a:rPr sz="1900" dirty="0">
                <a:solidFill>
                  <a:srgbClr val="27527D"/>
                </a:solidFill>
                <a:latin typeface="Times New Roman"/>
                <a:cs typeface="Times New Roman"/>
              </a:rPr>
              <a:t>ONE</a:t>
            </a:r>
            <a:r>
              <a:rPr sz="1900" spc="-65" dirty="0">
                <a:solidFill>
                  <a:srgbClr val="27527D"/>
                </a:solidFill>
                <a:latin typeface="Times New Roman"/>
                <a:cs typeface="Times New Roman"/>
              </a:rPr>
              <a:t> </a:t>
            </a:r>
            <a:r>
              <a:rPr sz="1900" dirty="0">
                <a:solidFill>
                  <a:srgbClr val="27527D"/>
                </a:solidFill>
                <a:latin typeface="Times New Roman"/>
                <a:cs typeface="Times New Roman"/>
              </a:rPr>
              <a:t>OF</a:t>
            </a:r>
            <a:r>
              <a:rPr sz="1900" spc="-80" dirty="0">
                <a:solidFill>
                  <a:srgbClr val="27527D"/>
                </a:solidFill>
                <a:latin typeface="Times New Roman"/>
                <a:cs typeface="Times New Roman"/>
              </a:rPr>
              <a:t> </a:t>
            </a:r>
            <a:r>
              <a:rPr sz="1900" dirty="0">
                <a:solidFill>
                  <a:srgbClr val="27527D"/>
                </a:solidFill>
                <a:latin typeface="Times New Roman"/>
                <a:cs typeface="Times New Roman"/>
              </a:rPr>
              <a:t>THE</a:t>
            </a:r>
            <a:r>
              <a:rPr sz="1900" spc="-50" dirty="0">
                <a:solidFill>
                  <a:srgbClr val="27527D"/>
                </a:solidFill>
                <a:latin typeface="Times New Roman"/>
                <a:cs typeface="Times New Roman"/>
              </a:rPr>
              <a:t> </a:t>
            </a:r>
            <a:r>
              <a:rPr sz="1900" dirty="0">
                <a:solidFill>
                  <a:srgbClr val="27527D"/>
                </a:solidFill>
                <a:latin typeface="Times New Roman"/>
                <a:cs typeface="Times New Roman"/>
              </a:rPr>
              <a:t>MAJOR</a:t>
            </a:r>
            <a:r>
              <a:rPr sz="1900" spc="-35" dirty="0">
                <a:solidFill>
                  <a:srgbClr val="27527D"/>
                </a:solidFill>
                <a:latin typeface="Times New Roman"/>
                <a:cs typeface="Times New Roman"/>
              </a:rPr>
              <a:t> </a:t>
            </a:r>
            <a:r>
              <a:rPr sz="1900" dirty="0">
                <a:solidFill>
                  <a:srgbClr val="27527D"/>
                </a:solidFill>
                <a:latin typeface="Times New Roman"/>
                <a:cs typeface="Times New Roman"/>
              </a:rPr>
              <a:t>PROBLEMS</a:t>
            </a:r>
            <a:r>
              <a:rPr sz="1900" spc="-40" dirty="0">
                <a:solidFill>
                  <a:srgbClr val="27527D"/>
                </a:solidFill>
                <a:latin typeface="Times New Roman"/>
                <a:cs typeface="Times New Roman"/>
              </a:rPr>
              <a:t> </a:t>
            </a:r>
            <a:r>
              <a:rPr sz="1900" spc="-20" dirty="0">
                <a:solidFill>
                  <a:srgbClr val="27527D"/>
                </a:solidFill>
                <a:latin typeface="Times New Roman"/>
                <a:cs typeface="Times New Roman"/>
              </a:rPr>
              <a:t>FACED</a:t>
            </a:r>
            <a:r>
              <a:rPr sz="1900" spc="-35" dirty="0">
                <a:solidFill>
                  <a:srgbClr val="27527D"/>
                </a:solidFill>
                <a:latin typeface="Times New Roman"/>
                <a:cs typeface="Times New Roman"/>
              </a:rPr>
              <a:t> </a:t>
            </a:r>
            <a:r>
              <a:rPr sz="1900" dirty="0">
                <a:solidFill>
                  <a:srgbClr val="27527D"/>
                </a:solidFill>
                <a:latin typeface="Times New Roman"/>
                <a:cs typeface="Times New Roman"/>
              </a:rPr>
              <a:t>IN</a:t>
            </a:r>
            <a:r>
              <a:rPr sz="1900" spc="-120" dirty="0">
                <a:solidFill>
                  <a:srgbClr val="27527D"/>
                </a:solidFill>
                <a:latin typeface="Times New Roman"/>
                <a:cs typeface="Times New Roman"/>
              </a:rPr>
              <a:t> </a:t>
            </a:r>
            <a:r>
              <a:rPr sz="1900" dirty="0">
                <a:solidFill>
                  <a:srgbClr val="27527D"/>
                </a:solidFill>
                <a:latin typeface="Times New Roman"/>
                <a:cs typeface="Times New Roman"/>
              </a:rPr>
              <a:t>ANY</a:t>
            </a:r>
            <a:r>
              <a:rPr sz="1900" spc="-110" dirty="0">
                <a:solidFill>
                  <a:srgbClr val="27527D"/>
                </a:solidFill>
                <a:latin typeface="Times New Roman"/>
                <a:cs typeface="Times New Roman"/>
              </a:rPr>
              <a:t> </a:t>
            </a:r>
            <a:r>
              <a:rPr sz="1900" dirty="0">
                <a:solidFill>
                  <a:srgbClr val="27527D"/>
                </a:solidFill>
                <a:latin typeface="Times New Roman"/>
                <a:cs typeface="Times New Roman"/>
              </a:rPr>
              <a:t>METRO</a:t>
            </a:r>
            <a:r>
              <a:rPr sz="1900" spc="-45" dirty="0">
                <a:solidFill>
                  <a:srgbClr val="27527D"/>
                </a:solidFill>
                <a:latin typeface="Times New Roman"/>
                <a:cs typeface="Times New Roman"/>
              </a:rPr>
              <a:t> </a:t>
            </a:r>
            <a:r>
              <a:rPr sz="1900" dirty="0">
                <a:solidFill>
                  <a:srgbClr val="27527D"/>
                </a:solidFill>
                <a:latin typeface="Times New Roman"/>
                <a:cs typeface="Times New Roman"/>
              </a:rPr>
              <a:t>CITY</a:t>
            </a:r>
            <a:r>
              <a:rPr sz="1900" spc="-120" dirty="0">
                <a:solidFill>
                  <a:srgbClr val="27527D"/>
                </a:solidFill>
                <a:latin typeface="Times New Roman"/>
                <a:cs typeface="Times New Roman"/>
              </a:rPr>
              <a:t> </a:t>
            </a:r>
            <a:r>
              <a:rPr sz="1900" dirty="0">
                <a:solidFill>
                  <a:srgbClr val="27527D"/>
                </a:solidFill>
                <a:latin typeface="Times New Roman"/>
                <a:cs typeface="Times New Roman"/>
              </a:rPr>
              <a:t>IS</a:t>
            </a:r>
            <a:r>
              <a:rPr sz="1900" spc="-70" dirty="0">
                <a:solidFill>
                  <a:srgbClr val="27527D"/>
                </a:solidFill>
                <a:latin typeface="Times New Roman"/>
                <a:cs typeface="Times New Roman"/>
              </a:rPr>
              <a:t> </a:t>
            </a:r>
            <a:r>
              <a:rPr sz="1900" dirty="0">
                <a:solidFill>
                  <a:srgbClr val="27527D"/>
                </a:solidFill>
                <a:latin typeface="Times New Roman"/>
                <a:cs typeface="Times New Roman"/>
              </a:rPr>
              <a:t>TRAFFIC</a:t>
            </a:r>
            <a:r>
              <a:rPr sz="1900" spc="-45" dirty="0">
                <a:solidFill>
                  <a:srgbClr val="27527D"/>
                </a:solidFill>
                <a:latin typeface="Times New Roman"/>
                <a:cs typeface="Times New Roman"/>
              </a:rPr>
              <a:t> </a:t>
            </a:r>
            <a:r>
              <a:rPr sz="1900" spc="-10" dirty="0">
                <a:solidFill>
                  <a:srgbClr val="27527D"/>
                </a:solidFill>
                <a:latin typeface="Times New Roman"/>
                <a:cs typeface="Times New Roman"/>
              </a:rPr>
              <a:t>CONGESTION. 	</a:t>
            </a:r>
            <a:r>
              <a:rPr sz="1900" spc="-65" dirty="0">
                <a:solidFill>
                  <a:srgbClr val="27527D"/>
                </a:solidFill>
                <a:latin typeface="Times New Roman"/>
                <a:cs typeface="Times New Roman"/>
              </a:rPr>
              <a:t>HEAVY</a:t>
            </a:r>
            <a:r>
              <a:rPr sz="1900" spc="-85" dirty="0">
                <a:solidFill>
                  <a:srgbClr val="27527D"/>
                </a:solidFill>
                <a:latin typeface="Times New Roman"/>
                <a:cs typeface="Times New Roman"/>
              </a:rPr>
              <a:t> </a:t>
            </a:r>
            <a:r>
              <a:rPr sz="1900" dirty="0">
                <a:solidFill>
                  <a:srgbClr val="27527D"/>
                </a:solidFill>
                <a:latin typeface="Times New Roman"/>
                <a:cs typeface="Times New Roman"/>
              </a:rPr>
              <a:t>TRAFFIC</a:t>
            </a:r>
            <a:r>
              <a:rPr sz="1900" spc="-120" dirty="0">
                <a:solidFill>
                  <a:srgbClr val="27527D"/>
                </a:solidFill>
                <a:latin typeface="Times New Roman"/>
                <a:cs typeface="Times New Roman"/>
              </a:rPr>
              <a:t> </a:t>
            </a:r>
            <a:r>
              <a:rPr sz="1900" dirty="0">
                <a:solidFill>
                  <a:srgbClr val="27527D"/>
                </a:solidFill>
                <a:latin typeface="Times New Roman"/>
                <a:cs typeface="Times New Roman"/>
              </a:rPr>
              <a:t>IS</a:t>
            </a:r>
            <a:r>
              <a:rPr sz="1900" spc="-120" dirty="0">
                <a:solidFill>
                  <a:srgbClr val="27527D"/>
                </a:solidFill>
                <a:latin typeface="Times New Roman"/>
                <a:cs typeface="Times New Roman"/>
              </a:rPr>
              <a:t> </a:t>
            </a:r>
            <a:r>
              <a:rPr sz="1900" spc="-20" dirty="0">
                <a:solidFill>
                  <a:srgbClr val="27527D"/>
                </a:solidFill>
                <a:latin typeface="Times New Roman"/>
                <a:cs typeface="Times New Roman"/>
              </a:rPr>
              <a:t>A</a:t>
            </a:r>
            <a:r>
              <a:rPr sz="1900" spc="-114" dirty="0">
                <a:solidFill>
                  <a:srgbClr val="27527D"/>
                </a:solidFill>
                <a:latin typeface="Times New Roman"/>
                <a:cs typeface="Times New Roman"/>
              </a:rPr>
              <a:t> </a:t>
            </a:r>
            <a:r>
              <a:rPr sz="1900" dirty="0">
                <a:solidFill>
                  <a:srgbClr val="27527D"/>
                </a:solidFill>
                <a:latin typeface="Times New Roman"/>
                <a:cs typeface="Times New Roman"/>
              </a:rPr>
              <a:t>HEADACHE</a:t>
            </a:r>
            <a:r>
              <a:rPr sz="1900" spc="-40" dirty="0">
                <a:solidFill>
                  <a:srgbClr val="27527D"/>
                </a:solidFill>
                <a:latin typeface="Times New Roman"/>
                <a:cs typeface="Times New Roman"/>
              </a:rPr>
              <a:t> </a:t>
            </a:r>
            <a:r>
              <a:rPr sz="1900" dirty="0">
                <a:solidFill>
                  <a:srgbClr val="27527D"/>
                </a:solidFill>
                <a:latin typeface="Times New Roman"/>
                <a:cs typeface="Times New Roman"/>
              </a:rPr>
              <a:t>FOR</a:t>
            </a:r>
            <a:r>
              <a:rPr sz="1900" spc="-35" dirty="0">
                <a:solidFill>
                  <a:srgbClr val="27527D"/>
                </a:solidFill>
                <a:latin typeface="Times New Roman"/>
                <a:cs typeface="Times New Roman"/>
              </a:rPr>
              <a:t> </a:t>
            </a:r>
            <a:r>
              <a:rPr sz="1900" spc="-20" dirty="0">
                <a:solidFill>
                  <a:srgbClr val="27527D"/>
                </a:solidFill>
                <a:latin typeface="Times New Roman"/>
                <a:cs typeface="Times New Roman"/>
              </a:rPr>
              <a:t>EACH</a:t>
            </a:r>
            <a:r>
              <a:rPr sz="1900" spc="-100" dirty="0">
                <a:solidFill>
                  <a:srgbClr val="27527D"/>
                </a:solidFill>
                <a:latin typeface="Times New Roman"/>
                <a:cs typeface="Times New Roman"/>
              </a:rPr>
              <a:t> </a:t>
            </a:r>
            <a:r>
              <a:rPr sz="1900" dirty="0">
                <a:solidFill>
                  <a:srgbClr val="27527D"/>
                </a:solidFill>
                <a:latin typeface="Times New Roman"/>
                <a:cs typeface="Times New Roman"/>
              </a:rPr>
              <a:t>AND</a:t>
            </a:r>
            <a:r>
              <a:rPr sz="1900" spc="-40" dirty="0">
                <a:solidFill>
                  <a:srgbClr val="27527D"/>
                </a:solidFill>
                <a:latin typeface="Times New Roman"/>
                <a:cs typeface="Times New Roman"/>
              </a:rPr>
              <a:t> </a:t>
            </a:r>
            <a:r>
              <a:rPr sz="1900" spc="-30" dirty="0">
                <a:solidFill>
                  <a:srgbClr val="27527D"/>
                </a:solidFill>
                <a:latin typeface="Times New Roman"/>
                <a:cs typeface="Times New Roman"/>
              </a:rPr>
              <a:t>EVERY</a:t>
            </a:r>
            <a:r>
              <a:rPr sz="1900" spc="-90" dirty="0">
                <a:solidFill>
                  <a:srgbClr val="27527D"/>
                </a:solidFill>
                <a:latin typeface="Times New Roman"/>
                <a:cs typeface="Times New Roman"/>
              </a:rPr>
              <a:t> </a:t>
            </a:r>
            <a:r>
              <a:rPr sz="1900" dirty="0">
                <a:solidFill>
                  <a:srgbClr val="27527D"/>
                </a:solidFill>
                <a:latin typeface="Times New Roman"/>
                <a:cs typeface="Times New Roman"/>
              </a:rPr>
              <a:t>PERSON</a:t>
            </a:r>
            <a:r>
              <a:rPr sz="1900" spc="-20" dirty="0">
                <a:solidFill>
                  <a:srgbClr val="27527D"/>
                </a:solidFill>
                <a:latin typeface="Times New Roman"/>
                <a:cs typeface="Times New Roman"/>
              </a:rPr>
              <a:t> </a:t>
            </a:r>
            <a:r>
              <a:rPr sz="1900" dirty="0">
                <a:solidFill>
                  <a:srgbClr val="27527D"/>
                </a:solidFill>
                <a:latin typeface="Times New Roman"/>
                <a:cs typeface="Times New Roman"/>
              </a:rPr>
              <a:t>DRIVING</a:t>
            </a:r>
            <a:r>
              <a:rPr sz="1900" spc="-50" dirty="0">
                <a:solidFill>
                  <a:srgbClr val="27527D"/>
                </a:solidFill>
                <a:latin typeface="Times New Roman"/>
                <a:cs typeface="Times New Roman"/>
              </a:rPr>
              <a:t> </a:t>
            </a:r>
            <a:r>
              <a:rPr sz="1900" spc="-25" dirty="0">
                <a:solidFill>
                  <a:srgbClr val="27527D"/>
                </a:solidFill>
                <a:latin typeface="Times New Roman"/>
                <a:cs typeface="Times New Roman"/>
              </a:rPr>
              <a:t>THE 	</a:t>
            </a:r>
            <a:r>
              <a:rPr sz="1900" spc="-10" dirty="0">
                <a:solidFill>
                  <a:srgbClr val="27527D"/>
                </a:solidFill>
                <a:latin typeface="Times New Roman"/>
                <a:cs typeface="Times New Roman"/>
              </a:rPr>
              <a:t>VEHICLE</a:t>
            </a:r>
            <a:r>
              <a:rPr sz="1900" spc="-110" dirty="0">
                <a:solidFill>
                  <a:srgbClr val="27527D"/>
                </a:solidFill>
                <a:latin typeface="Times New Roman"/>
                <a:cs typeface="Times New Roman"/>
              </a:rPr>
              <a:t> </a:t>
            </a:r>
            <a:r>
              <a:rPr sz="1900" dirty="0">
                <a:solidFill>
                  <a:srgbClr val="27527D"/>
                </a:solidFill>
                <a:latin typeface="Times New Roman"/>
                <a:cs typeface="Times New Roman"/>
              </a:rPr>
              <a:t>AND</a:t>
            </a:r>
            <a:r>
              <a:rPr sz="1900" spc="-50" dirty="0">
                <a:solidFill>
                  <a:srgbClr val="27527D"/>
                </a:solidFill>
                <a:latin typeface="Times New Roman"/>
                <a:cs typeface="Times New Roman"/>
              </a:rPr>
              <a:t> </a:t>
            </a:r>
            <a:r>
              <a:rPr sz="1900" dirty="0">
                <a:solidFill>
                  <a:srgbClr val="27527D"/>
                </a:solidFill>
                <a:latin typeface="Times New Roman"/>
                <a:cs typeface="Times New Roman"/>
              </a:rPr>
              <a:t>EVEN</a:t>
            </a:r>
            <a:r>
              <a:rPr sz="1900" spc="-60" dirty="0">
                <a:solidFill>
                  <a:srgbClr val="27527D"/>
                </a:solidFill>
                <a:latin typeface="Times New Roman"/>
                <a:cs typeface="Times New Roman"/>
              </a:rPr>
              <a:t> </a:t>
            </a:r>
            <a:r>
              <a:rPr sz="1900" dirty="0">
                <a:solidFill>
                  <a:srgbClr val="27527D"/>
                </a:solidFill>
                <a:latin typeface="Times New Roman"/>
                <a:cs typeface="Times New Roman"/>
              </a:rPr>
              <a:t>TO</a:t>
            </a:r>
            <a:r>
              <a:rPr sz="1900" spc="-75" dirty="0">
                <a:solidFill>
                  <a:srgbClr val="27527D"/>
                </a:solidFill>
                <a:latin typeface="Times New Roman"/>
                <a:cs typeface="Times New Roman"/>
              </a:rPr>
              <a:t> </a:t>
            </a:r>
            <a:r>
              <a:rPr sz="1900" dirty="0">
                <a:solidFill>
                  <a:srgbClr val="27527D"/>
                </a:solidFill>
                <a:latin typeface="Times New Roman"/>
                <a:cs typeface="Times New Roman"/>
              </a:rPr>
              <a:t>THE</a:t>
            </a:r>
            <a:r>
              <a:rPr sz="1900" spc="-70" dirty="0">
                <a:solidFill>
                  <a:srgbClr val="27527D"/>
                </a:solidFill>
                <a:latin typeface="Times New Roman"/>
                <a:cs typeface="Times New Roman"/>
              </a:rPr>
              <a:t> </a:t>
            </a:r>
            <a:r>
              <a:rPr sz="1900" dirty="0">
                <a:solidFill>
                  <a:srgbClr val="27527D"/>
                </a:solidFill>
                <a:latin typeface="Times New Roman"/>
                <a:cs typeface="Times New Roman"/>
              </a:rPr>
              <a:t>TRAFFIC</a:t>
            </a:r>
            <a:r>
              <a:rPr sz="1900" spc="-25" dirty="0">
                <a:solidFill>
                  <a:srgbClr val="27527D"/>
                </a:solidFill>
                <a:latin typeface="Times New Roman"/>
                <a:cs typeface="Times New Roman"/>
              </a:rPr>
              <a:t> </a:t>
            </a:r>
            <a:r>
              <a:rPr sz="1900" dirty="0">
                <a:solidFill>
                  <a:srgbClr val="27527D"/>
                </a:solidFill>
                <a:latin typeface="Times New Roman"/>
                <a:cs typeface="Times New Roman"/>
              </a:rPr>
              <a:t>POLICE</a:t>
            </a:r>
            <a:r>
              <a:rPr sz="1900" spc="-25" dirty="0">
                <a:solidFill>
                  <a:srgbClr val="27527D"/>
                </a:solidFill>
                <a:latin typeface="Times New Roman"/>
                <a:cs typeface="Times New Roman"/>
              </a:rPr>
              <a:t> </a:t>
            </a:r>
            <a:r>
              <a:rPr sz="1900" dirty="0">
                <a:solidFill>
                  <a:srgbClr val="27527D"/>
                </a:solidFill>
                <a:latin typeface="Times New Roman"/>
                <a:cs typeface="Times New Roman"/>
              </a:rPr>
              <a:t>IN</a:t>
            </a:r>
            <a:r>
              <a:rPr sz="1900" spc="-40" dirty="0">
                <a:solidFill>
                  <a:srgbClr val="27527D"/>
                </a:solidFill>
                <a:latin typeface="Times New Roman"/>
                <a:cs typeface="Times New Roman"/>
              </a:rPr>
              <a:t> </a:t>
            </a:r>
            <a:r>
              <a:rPr sz="1900" spc="-10" dirty="0">
                <a:solidFill>
                  <a:srgbClr val="27527D"/>
                </a:solidFill>
                <a:latin typeface="Times New Roman"/>
                <a:cs typeface="Times New Roman"/>
              </a:rPr>
              <a:t>CONTROLLING</a:t>
            </a:r>
            <a:r>
              <a:rPr sz="1900" spc="-40" dirty="0">
                <a:solidFill>
                  <a:srgbClr val="27527D"/>
                </a:solidFill>
                <a:latin typeface="Times New Roman"/>
                <a:cs typeface="Times New Roman"/>
              </a:rPr>
              <a:t> </a:t>
            </a:r>
            <a:r>
              <a:rPr sz="1900" dirty="0">
                <a:solidFill>
                  <a:srgbClr val="27527D"/>
                </a:solidFill>
                <a:latin typeface="Times New Roman"/>
                <a:cs typeface="Times New Roman"/>
              </a:rPr>
              <a:t>THE</a:t>
            </a:r>
            <a:r>
              <a:rPr sz="1900" spc="-65" dirty="0">
                <a:solidFill>
                  <a:srgbClr val="27527D"/>
                </a:solidFill>
                <a:latin typeface="Times New Roman"/>
                <a:cs typeface="Times New Roman"/>
              </a:rPr>
              <a:t> </a:t>
            </a:r>
            <a:r>
              <a:rPr sz="1900" spc="-10" dirty="0">
                <a:solidFill>
                  <a:srgbClr val="27527D"/>
                </a:solidFill>
                <a:latin typeface="Times New Roman"/>
                <a:cs typeface="Times New Roman"/>
              </a:rPr>
              <a:t>TRAFFIC.</a:t>
            </a:r>
            <a:endParaRPr sz="1900">
              <a:latin typeface="Times New Roman"/>
              <a:cs typeface="Times New Roman"/>
            </a:endParaRPr>
          </a:p>
          <a:p>
            <a:pPr marL="240029" marR="200660" indent="-227965">
              <a:lnSpc>
                <a:spcPct val="120000"/>
              </a:lnSpc>
              <a:spcBef>
                <a:spcPts val="994"/>
              </a:spcBef>
              <a:buClr>
                <a:srgbClr val="DD54DD"/>
              </a:buClr>
              <a:buFont typeface="Wingdings"/>
              <a:buChar char=""/>
              <a:tabLst>
                <a:tab pos="241300" algn="l"/>
              </a:tabLst>
            </a:pPr>
            <a:r>
              <a:rPr sz="1900" dirty="0">
                <a:solidFill>
                  <a:srgbClr val="27527D"/>
                </a:solidFill>
                <a:latin typeface="Times New Roman"/>
                <a:cs typeface="Times New Roman"/>
              </a:rPr>
              <a:t>TRAFFIC</a:t>
            </a:r>
            <a:r>
              <a:rPr sz="1900" spc="-95" dirty="0">
                <a:solidFill>
                  <a:srgbClr val="27527D"/>
                </a:solidFill>
                <a:latin typeface="Times New Roman"/>
                <a:cs typeface="Times New Roman"/>
              </a:rPr>
              <a:t> </a:t>
            </a:r>
            <a:r>
              <a:rPr sz="1900" dirty="0">
                <a:solidFill>
                  <a:srgbClr val="27527D"/>
                </a:solidFill>
                <a:latin typeface="Times New Roman"/>
                <a:cs typeface="Times New Roman"/>
              </a:rPr>
              <a:t>CONGESTION</a:t>
            </a:r>
            <a:r>
              <a:rPr sz="1900" spc="-25" dirty="0">
                <a:solidFill>
                  <a:srgbClr val="27527D"/>
                </a:solidFill>
                <a:latin typeface="Times New Roman"/>
                <a:cs typeface="Times New Roman"/>
              </a:rPr>
              <a:t> </a:t>
            </a:r>
            <a:r>
              <a:rPr sz="1900" spc="-10" dirty="0">
                <a:solidFill>
                  <a:srgbClr val="27527D"/>
                </a:solidFill>
                <a:latin typeface="Times New Roman"/>
                <a:cs typeface="Times New Roman"/>
              </a:rPr>
              <a:t>HAS</a:t>
            </a:r>
            <a:r>
              <a:rPr sz="1900" spc="-110" dirty="0">
                <a:solidFill>
                  <a:srgbClr val="27527D"/>
                </a:solidFill>
                <a:latin typeface="Times New Roman"/>
                <a:cs typeface="Times New Roman"/>
              </a:rPr>
              <a:t> </a:t>
            </a:r>
            <a:r>
              <a:rPr sz="1900" dirty="0">
                <a:solidFill>
                  <a:srgbClr val="27527D"/>
                </a:solidFill>
                <a:latin typeface="Times New Roman"/>
                <a:cs typeface="Times New Roman"/>
              </a:rPr>
              <a:t>A</a:t>
            </a:r>
            <a:r>
              <a:rPr sz="1900" spc="-120" dirty="0">
                <a:solidFill>
                  <a:srgbClr val="27527D"/>
                </a:solidFill>
                <a:latin typeface="Times New Roman"/>
                <a:cs typeface="Times New Roman"/>
              </a:rPr>
              <a:t> </a:t>
            </a:r>
            <a:r>
              <a:rPr sz="1900" spc="-25" dirty="0">
                <a:solidFill>
                  <a:srgbClr val="27527D"/>
                </a:solidFill>
                <a:latin typeface="Times New Roman"/>
                <a:cs typeface="Times New Roman"/>
              </a:rPr>
              <a:t>NEGATIVE</a:t>
            </a:r>
            <a:r>
              <a:rPr sz="1900" spc="-30" dirty="0">
                <a:solidFill>
                  <a:srgbClr val="27527D"/>
                </a:solidFill>
                <a:latin typeface="Times New Roman"/>
                <a:cs typeface="Times New Roman"/>
              </a:rPr>
              <a:t> IMPACT</a:t>
            </a:r>
            <a:r>
              <a:rPr sz="1900" spc="-65" dirty="0">
                <a:solidFill>
                  <a:srgbClr val="27527D"/>
                </a:solidFill>
                <a:latin typeface="Times New Roman"/>
                <a:cs typeface="Times New Roman"/>
              </a:rPr>
              <a:t> </a:t>
            </a:r>
            <a:r>
              <a:rPr sz="1900" dirty="0">
                <a:solidFill>
                  <a:srgbClr val="27527D"/>
                </a:solidFill>
                <a:latin typeface="Times New Roman"/>
                <a:cs typeface="Times New Roman"/>
              </a:rPr>
              <a:t>ON</a:t>
            </a:r>
            <a:r>
              <a:rPr sz="1900" spc="-50" dirty="0">
                <a:solidFill>
                  <a:srgbClr val="27527D"/>
                </a:solidFill>
                <a:latin typeface="Times New Roman"/>
                <a:cs typeface="Times New Roman"/>
              </a:rPr>
              <a:t> </a:t>
            </a:r>
            <a:r>
              <a:rPr sz="1900" spc="-40" dirty="0">
                <a:solidFill>
                  <a:srgbClr val="27527D"/>
                </a:solidFill>
                <a:latin typeface="Times New Roman"/>
                <a:cs typeface="Times New Roman"/>
              </a:rPr>
              <a:t>ECONOMY,</a:t>
            </a:r>
            <a:r>
              <a:rPr sz="1900" spc="-60" dirty="0">
                <a:solidFill>
                  <a:srgbClr val="27527D"/>
                </a:solidFill>
                <a:latin typeface="Times New Roman"/>
                <a:cs typeface="Times New Roman"/>
              </a:rPr>
              <a:t> </a:t>
            </a:r>
            <a:r>
              <a:rPr sz="1900" dirty="0">
                <a:solidFill>
                  <a:srgbClr val="27527D"/>
                </a:solidFill>
                <a:latin typeface="Times New Roman"/>
                <a:cs typeface="Times New Roman"/>
              </a:rPr>
              <a:t>THE</a:t>
            </a:r>
            <a:r>
              <a:rPr sz="1900" spc="-45" dirty="0">
                <a:solidFill>
                  <a:srgbClr val="27527D"/>
                </a:solidFill>
                <a:latin typeface="Times New Roman"/>
                <a:cs typeface="Times New Roman"/>
              </a:rPr>
              <a:t> </a:t>
            </a:r>
            <a:r>
              <a:rPr sz="1900" spc="-10" dirty="0">
                <a:solidFill>
                  <a:srgbClr val="27527D"/>
                </a:solidFill>
                <a:latin typeface="Times New Roman"/>
                <a:cs typeface="Times New Roman"/>
              </a:rPr>
              <a:t>ENVIRONMENT 	</a:t>
            </a:r>
            <a:r>
              <a:rPr sz="1900" dirty="0">
                <a:solidFill>
                  <a:srgbClr val="27527D"/>
                </a:solidFill>
                <a:latin typeface="Times New Roman"/>
                <a:cs typeface="Times New Roman"/>
              </a:rPr>
              <a:t>AND</a:t>
            </a:r>
            <a:r>
              <a:rPr sz="1900" spc="-55" dirty="0">
                <a:solidFill>
                  <a:srgbClr val="27527D"/>
                </a:solidFill>
                <a:latin typeface="Times New Roman"/>
                <a:cs typeface="Times New Roman"/>
              </a:rPr>
              <a:t> </a:t>
            </a:r>
            <a:r>
              <a:rPr sz="1900" dirty="0">
                <a:solidFill>
                  <a:srgbClr val="27527D"/>
                </a:solidFill>
                <a:latin typeface="Times New Roman"/>
                <a:cs typeface="Times New Roman"/>
              </a:rPr>
              <a:t>THE</a:t>
            </a:r>
            <a:r>
              <a:rPr sz="1900" spc="-15" dirty="0">
                <a:solidFill>
                  <a:srgbClr val="27527D"/>
                </a:solidFill>
                <a:latin typeface="Times New Roman"/>
                <a:cs typeface="Times New Roman"/>
              </a:rPr>
              <a:t> </a:t>
            </a:r>
            <a:r>
              <a:rPr sz="1900" spc="-10" dirty="0">
                <a:solidFill>
                  <a:srgbClr val="27527D"/>
                </a:solidFill>
                <a:latin typeface="Times New Roman"/>
                <a:cs typeface="Times New Roman"/>
              </a:rPr>
              <a:t>OVERALL</a:t>
            </a:r>
            <a:r>
              <a:rPr sz="1900" spc="-65" dirty="0">
                <a:solidFill>
                  <a:srgbClr val="27527D"/>
                </a:solidFill>
                <a:latin typeface="Times New Roman"/>
                <a:cs typeface="Times New Roman"/>
              </a:rPr>
              <a:t> </a:t>
            </a:r>
            <a:r>
              <a:rPr sz="1900" spc="-10" dirty="0">
                <a:solidFill>
                  <a:srgbClr val="27527D"/>
                </a:solidFill>
                <a:latin typeface="Times New Roman"/>
                <a:cs typeface="Times New Roman"/>
              </a:rPr>
              <a:t>QUALITY</a:t>
            </a:r>
            <a:r>
              <a:rPr sz="1900" spc="-70" dirty="0">
                <a:solidFill>
                  <a:srgbClr val="27527D"/>
                </a:solidFill>
                <a:latin typeface="Times New Roman"/>
                <a:cs typeface="Times New Roman"/>
              </a:rPr>
              <a:t> </a:t>
            </a:r>
            <a:r>
              <a:rPr sz="1900" dirty="0">
                <a:solidFill>
                  <a:srgbClr val="27527D"/>
                </a:solidFill>
                <a:latin typeface="Times New Roman"/>
                <a:cs typeface="Times New Roman"/>
              </a:rPr>
              <a:t>OF</a:t>
            </a:r>
            <a:r>
              <a:rPr sz="1900" spc="-30" dirty="0">
                <a:solidFill>
                  <a:srgbClr val="27527D"/>
                </a:solidFill>
                <a:latin typeface="Times New Roman"/>
                <a:cs typeface="Times New Roman"/>
              </a:rPr>
              <a:t> </a:t>
            </a:r>
            <a:r>
              <a:rPr sz="1900" spc="-10" dirty="0">
                <a:solidFill>
                  <a:srgbClr val="27527D"/>
                </a:solidFill>
                <a:latin typeface="Times New Roman"/>
                <a:cs typeface="Times New Roman"/>
              </a:rPr>
              <a:t>LIFE.</a:t>
            </a:r>
            <a:endParaRPr sz="1900">
              <a:latin typeface="Times New Roman"/>
              <a:cs typeface="Times New Roman"/>
            </a:endParaRPr>
          </a:p>
          <a:p>
            <a:pPr marL="240665" indent="-227965">
              <a:lnSpc>
                <a:spcPct val="100000"/>
              </a:lnSpc>
              <a:spcBef>
                <a:spcPts val="1465"/>
              </a:spcBef>
              <a:buClr>
                <a:srgbClr val="DD54DD"/>
              </a:buClr>
              <a:buFont typeface="Wingdings"/>
              <a:buChar char=""/>
              <a:tabLst>
                <a:tab pos="240665" algn="l"/>
              </a:tabLst>
            </a:pPr>
            <a:r>
              <a:rPr sz="1900" spc="-20" dirty="0">
                <a:solidFill>
                  <a:srgbClr val="27527D"/>
                </a:solidFill>
                <a:latin typeface="Times New Roman"/>
                <a:cs typeface="Times New Roman"/>
              </a:rPr>
              <a:t>THERE</a:t>
            </a:r>
            <a:r>
              <a:rPr sz="1900" spc="-105" dirty="0">
                <a:solidFill>
                  <a:srgbClr val="27527D"/>
                </a:solidFill>
                <a:latin typeface="Times New Roman"/>
                <a:cs typeface="Times New Roman"/>
              </a:rPr>
              <a:t> </a:t>
            </a:r>
            <a:r>
              <a:rPr sz="1900" dirty="0">
                <a:solidFill>
                  <a:srgbClr val="27527D"/>
                </a:solidFill>
                <a:latin typeface="Times New Roman"/>
                <a:cs typeface="Times New Roman"/>
              </a:rPr>
              <a:t>ARE</a:t>
            </a:r>
            <a:r>
              <a:rPr sz="1900" spc="-105" dirty="0">
                <a:solidFill>
                  <a:srgbClr val="27527D"/>
                </a:solidFill>
                <a:latin typeface="Times New Roman"/>
                <a:cs typeface="Times New Roman"/>
              </a:rPr>
              <a:t> </a:t>
            </a:r>
            <a:r>
              <a:rPr sz="1900" dirty="0">
                <a:solidFill>
                  <a:srgbClr val="27527D"/>
                </a:solidFill>
                <a:latin typeface="Times New Roman"/>
                <a:cs typeface="Times New Roman"/>
              </a:rPr>
              <a:t>TWO</a:t>
            </a:r>
            <a:r>
              <a:rPr sz="1900" spc="-90" dirty="0">
                <a:solidFill>
                  <a:srgbClr val="27527D"/>
                </a:solidFill>
                <a:latin typeface="Times New Roman"/>
                <a:cs typeface="Times New Roman"/>
              </a:rPr>
              <a:t> </a:t>
            </a:r>
            <a:r>
              <a:rPr sz="1900" spc="-114" dirty="0">
                <a:solidFill>
                  <a:srgbClr val="27527D"/>
                </a:solidFill>
                <a:latin typeface="Times New Roman"/>
                <a:cs typeface="Times New Roman"/>
              </a:rPr>
              <a:t>WAYS</a:t>
            </a:r>
            <a:r>
              <a:rPr sz="1900" spc="-30" dirty="0">
                <a:solidFill>
                  <a:srgbClr val="27527D"/>
                </a:solidFill>
                <a:latin typeface="Times New Roman"/>
                <a:cs typeface="Times New Roman"/>
              </a:rPr>
              <a:t> </a:t>
            </a:r>
            <a:r>
              <a:rPr sz="1900" dirty="0">
                <a:solidFill>
                  <a:srgbClr val="27527D"/>
                </a:solidFill>
                <a:latin typeface="Times New Roman"/>
                <a:cs typeface="Times New Roman"/>
              </a:rPr>
              <a:t>THROUGH</a:t>
            </a:r>
            <a:r>
              <a:rPr sz="1900" spc="-35" dirty="0">
                <a:solidFill>
                  <a:srgbClr val="27527D"/>
                </a:solidFill>
                <a:latin typeface="Times New Roman"/>
                <a:cs typeface="Times New Roman"/>
              </a:rPr>
              <a:t> </a:t>
            </a:r>
            <a:r>
              <a:rPr sz="1900" dirty="0">
                <a:solidFill>
                  <a:srgbClr val="27527D"/>
                </a:solidFill>
                <a:latin typeface="Times New Roman"/>
                <a:cs typeface="Times New Roman"/>
              </a:rPr>
              <a:t>WHICH</a:t>
            </a:r>
            <a:r>
              <a:rPr sz="1900" spc="-75" dirty="0">
                <a:solidFill>
                  <a:srgbClr val="27527D"/>
                </a:solidFill>
                <a:latin typeface="Times New Roman"/>
                <a:cs typeface="Times New Roman"/>
              </a:rPr>
              <a:t> </a:t>
            </a:r>
            <a:r>
              <a:rPr sz="1900" dirty="0">
                <a:solidFill>
                  <a:srgbClr val="27527D"/>
                </a:solidFill>
                <a:latin typeface="Times New Roman"/>
                <a:cs typeface="Times New Roman"/>
              </a:rPr>
              <a:t>TRAFFIC</a:t>
            </a:r>
            <a:r>
              <a:rPr sz="1900" spc="-10" dirty="0">
                <a:solidFill>
                  <a:srgbClr val="27527D"/>
                </a:solidFill>
                <a:latin typeface="Times New Roman"/>
                <a:cs typeface="Times New Roman"/>
              </a:rPr>
              <a:t> </a:t>
            </a:r>
            <a:r>
              <a:rPr sz="1900" dirty="0">
                <a:solidFill>
                  <a:srgbClr val="27527D"/>
                </a:solidFill>
                <a:latin typeface="Times New Roman"/>
                <a:cs typeface="Times New Roman"/>
              </a:rPr>
              <a:t>IS</a:t>
            </a:r>
            <a:r>
              <a:rPr sz="1900" spc="-25" dirty="0">
                <a:solidFill>
                  <a:srgbClr val="27527D"/>
                </a:solidFill>
                <a:latin typeface="Times New Roman"/>
                <a:cs typeface="Times New Roman"/>
              </a:rPr>
              <a:t> </a:t>
            </a:r>
            <a:r>
              <a:rPr sz="1900" dirty="0">
                <a:solidFill>
                  <a:srgbClr val="27527D"/>
                </a:solidFill>
                <a:latin typeface="Times New Roman"/>
                <a:cs typeface="Times New Roman"/>
              </a:rPr>
              <a:t>BEEN</a:t>
            </a:r>
            <a:r>
              <a:rPr sz="1900" spc="-40" dirty="0">
                <a:solidFill>
                  <a:srgbClr val="27527D"/>
                </a:solidFill>
                <a:latin typeface="Times New Roman"/>
                <a:cs typeface="Times New Roman"/>
              </a:rPr>
              <a:t> </a:t>
            </a:r>
            <a:r>
              <a:rPr sz="1900" spc="-10" dirty="0">
                <a:solidFill>
                  <a:srgbClr val="27527D"/>
                </a:solidFill>
                <a:latin typeface="Times New Roman"/>
                <a:cs typeface="Times New Roman"/>
              </a:rPr>
              <a:t>CONTROLLED</a:t>
            </a:r>
            <a:endParaRPr sz="1900">
              <a:latin typeface="Times New Roman"/>
              <a:cs typeface="Times New Roman"/>
            </a:endParaRPr>
          </a:p>
          <a:p>
            <a:pPr marL="469900" indent="-457200">
              <a:lnSpc>
                <a:spcPct val="100000"/>
              </a:lnSpc>
              <a:spcBef>
                <a:spcPts val="1455"/>
              </a:spcBef>
              <a:buClr>
                <a:srgbClr val="DD54DD"/>
              </a:buClr>
              <a:buFont typeface="Wingdings"/>
              <a:buChar char=""/>
              <a:tabLst>
                <a:tab pos="469900" algn="l"/>
              </a:tabLst>
            </a:pPr>
            <a:r>
              <a:rPr sz="1900" dirty="0">
                <a:solidFill>
                  <a:srgbClr val="27527D"/>
                </a:solidFill>
                <a:latin typeface="Times New Roman"/>
                <a:cs typeface="Times New Roman"/>
              </a:rPr>
              <a:t>A)</a:t>
            </a:r>
            <a:r>
              <a:rPr sz="1900" spc="-25" dirty="0">
                <a:solidFill>
                  <a:srgbClr val="27527D"/>
                </a:solidFill>
                <a:latin typeface="Times New Roman"/>
                <a:cs typeface="Times New Roman"/>
              </a:rPr>
              <a:t> </a:t>
            </a:r>
            <a:r>
              <a:rPr sz="1900" spc="-10" dirty="0">
                <a:solidFill>
                  <a:srgbClr val="27527D"/>
                </a:solidFill>
                <a:latin typeface="Times New Roman"/>
                <a:cs typeface="Times New Roman"/>
              </a:rPr>
              <a:t>MANUALLY</a:t>
            </a:r>
            <a:endParaRPr sz="1900">
              <a:latin typeface="Times New Roman"/>
              <a:cs typeface="Times New Roman"/>
            </a:endParaRPr>
          </a:p>
          <a:p>
            <a:pPr marL="481965" indent="-469265">
              <a:lnSpc>
                <a:spcPct val="100000"/>
              </a:lnSpc>
              <a:spcBef>
                <a:spcPts val="1450"/>
              </a:spcBef>
              <a:buClr>
                <a:srgbClr val="DD54DD"/>
              </a:buClr>
              <a:buFont typeface="Wingdings"/>
              <a:buChar char=""/>
              <a:tabLst>
                <a:tab pos="481965" algn="l"/>
              </a:tabLst>
            </a:pPr>
            <a:r>
              <a:rPr sz="1900" dirty="0">
                <a:solidFill>
                  <a:srgbClr val="27527D"/>
                </a:solidFill>
                <a:latin typeface="Times New Roman"/>
                <a:cs typeface="Times New Roman"/>
              </a:rPr>
              <a:t>B)</a:t>
            </a:r>
            <a:r>
              <a:rPr sz="1900" spc="5" dirty="0">
                <a:solidFill>
                  <a:srgbClr val="27527D"/>
                </a:solidFill>
                <a:latin typeface="Times New Roman"/>
                <a:cs typeface="Times New Roman"/>
              </a:rPr>
              <a:t> </a:t>
            </a:r>
            <a:r>
              <a:rPr sz="1900" spc="-45" dirty="0">
                <a:solidFill>
                  <a:srgbClr val="27527D"/>
                </a:solidFill>
                <a:latin typeface="Times New Roman"/>
                <a:cs typeface="Times New Roman"/>
              </a:rPr>
              <a:t>SYSTEMATICALLY</a:t>
            </a:r>
            <a:r>
              <a:rPr sz="1900" spc="-20" dirty="0">
                <a:solidFill>
                  <a:srgbClr val="27527D"/>
                </a:solidFill>
                <a:latin typeface="Times New Roman"/>
                <a:cs typeface="Times New Roman"/>
              </a:rPr>
              <a:t> </a:t>
            </a:r>
            <a:r>
              <a:rPr sz="1900" spc="-10" dirty="0">
                <a:solidFill>
                  <a:srgbClr val="27527D"/>
                </a:solidFill>
                <a:latin typeface="Times New Roman"/>
                <a:cs typeface="Times New Roman"/>
              </a:rPr>
              <a:t>(CONTROLLERS)</a:t>
            </a:r>
            <a:endParaRPr sz="19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6155" y="223616"/>
            <a:ext cx="10118090" cy="5050790"/>
          </a:xfrm>
          <a:prstGeom prst="rect">
            <a:avLst/>
          </a:prstGeom>
        </p:spPr>
        <p:txBody>
          <a:bodyPr vert="horz" wrap="square" lIns="0" tIns="73025" rIns="0" bIns="0" rtlCol="0">
            <a:spAutoFit/>
          </a:bodyPr>
          <a:lstStyle/>
          <a:p>
            <a:pPr marL="240665" indent="-227965">
              <a:lnSpc>
                <a:spcPct val="100000"/>
              </a:lnSpc>
              <a:spcBef>
                <a:spcPts val="575"/>
              </a:spcBef>
              <a:buClr>
                <a:srgbClr val="D779C9"/>
              </a:buClr>
              <a:buSzPct val="95000"/>
              <a:buFont typeface="Wingdings"/>
              <a:buChar char=""/>
              <a:tabLst>
                <a:tab pos="240665" algn="l"/>
              </a:tabLst>
            </a:pPr>
            <a:r>
              <a:rPr sz="2000" dirty="0">
                <a:solidFill>
                  <a:srgbClr val="27527D"/>
                </a:solidFill>
                <a:latin typeface="Times New Roman"/>
                <a:cs typeface="Times New Roman"/>
              </a:rPr>
              <a:t>One</a:t>
            </a:r>
            <a:r>
              <a:rPr sz="2000" spc="-20" dirty="0">
                <a:solidFill>
                  <a:srgbClr val="27527D"/>
                </a:solidFill>
                <a:latin typeface="Times New Roman"/>
                <a:cs typeface="Times New Roman"/>
              </a:rPr>
              <a:t> </a:t>
            </a:r>
            <a:r>
              <a:rPr sz="2000" dirty="0">
                <a:solidFill>
                  <a:srgbClr val="27527D"/>
                </a:solidFill>
                <a:latin typeface="Times New Roman"/>
                <a:cs typeface="Times New Roman"/>
              </a:rPr>
              <a:t>of</a:t>
            </a:r>
            <a:r>
              <a:rPr sz="2000" spc="-20" dirty="0">
                <a:solidFill>
                  <a:srgbClr val="27527D"/>
                </a:solidFill>
                <a:latin typeface="Times New Roman"/>
                <a:cs typeface="Times New Roman"/>
              </a:rPr>
              <a:t> </a:t>
            </a:r>
            <a:r>
              <a:rPr sz="2000" dirty="0">
                <a:solidFill>
                  <a:srgbClr val="27527D"/>
                </a:solidFill>
                <a:latin typeface="Times New Roman"/>
                <a:cs typeface="Times New Roman"/>
              </a:rPr>
              <a:t>the</a:t>
            </a:r>
            <a:r>
              <a:rPr sz="2000" spc="-15" dirty="0">
                <a:solidFill>
                  <a:srgbClr val="27527D"/>
                </a:solidFill>
                <a:latin typeface="Times New Roman"/>
                <a:cs typeface="Times New Roman"/>
              </a:rPr>
              <a:t> </a:t>
            </a:r>
            <a:r>
              <a:rPr sz="2000" dirty="0">
                <a:solidFill>
                  <a:srgbClr val="27527D"/>
                </a:solidFill>
                <a:latin typeface="Times New Roman"/>
                <a:cs typeface="Times New Roman"/>
              </a:rPr>
              <a:t>oldest</a:t>
            </a:r>
            <a:r>
              <a:rPr sz="2000" spc="-45" dirty="0">
                <a:solidFill>
                  <a:srgbClr val="27527D"/>
                </a:solidFill>
                <a:latin typeface="Times New Roman"/>
                <a:cs typeface="Times New Roman"/>
              </a:rPr>
              <a:t> </a:t>
            </a:r>
            <a:r>
              <a:rPr sz="2000" dirty="0">
                <a:solidFill>
                  <a:srgbClr val="27527D"/>
                </a:solidFill>
                <a:latin typeface="Times New Roman"/>
                <a:cs typeface="Times New Roman"/>
              </a:rPr>
              <a:t>ways</a:t>
            </a:r>
            <a:r>
              <a:rPr sz="2000" spc="-10" dirty="0">
                <a:solidFill>
                  <a:srgbClr val="27527D"/>
                </a:solidFill>
                <a:latin typeface="Times New Roman"/>
                <a:cs typeface="Times New Roman"/>
              </a:rPr>
              <a:t> </a:t>
            </a:r>
            <a:r>
              <a:rPr sz="2000" dirty="0">
                <a:solidFill>
                  <a:srgbClr val="27527D"/>
                </a:solidFill>
                <a:latin typeface="Times New Roman"/>
                <a:cs typeface="Times New Roman"/>
              </a:rPr>
              <a:t>of</a:t>
            </a:r>
            <a:r>
              <a:rPr sz="2000" spc="-20" dirty="0">
                <a:solidFill>
                  <a:srgbClr val="27527D"/>
                </a:solidFill>
                <a:latin typeface="Times New Roman"/>
                <a:cs typeface="Times New Roman"/>
              </a:rPr>
              <a:t> </a:t>
            </a:r>
            <a:r>
              <a:rPr sz="2000" dirty="0">
                <a:solidFill>
                  <a:srgbClr val="27527D"/>
                </a:solidFill>
                <a:latin typeface="Times New Roman"/>
                <a:cs typeface="Times New Roman"/>
              </a:rPr>
              <a:t>handling</a:t>
            </a:r>
            <a:r>
              <a:rPr sz="2000" spc="-45" dirty="0">
                <a:solidFill>
                  <a:srgbClr val="27527D"/>
                </a:solidFill>
                <a:latin typeface="Times New Roman"/>
                <a:cs typeface="Times New Roman"/>
              </a:rPr>
              <a:t> </a:t>
            </a:r>
            <a:r>
              <a:rPr sz="2000" dirty="0">
                <a:solidFill>
                  <a:srgbClr val="27527D"/>
                </a:solidFill>
                <a:latin typeface="Times New Roman"/>
                <a:cs typeface="Times New Roman"/>
              </a:rPr>
              <a:t>traffic</a:t>
            </a:r>
            <a:r>
              <a:rPr sz="2000" spc="-45" dirty="0">
                <a:solidFill>
                  <a:srgbClr val="27527D"/>
                </a:solidFill>
                <a:latin typeface="Times New Roman"/>
                <a:cs typeface="Times New Roman"/>
              </a:rPr>
              <a:t> </a:t>
            </a:r>
            <a:r>
              <a:rPr sz="2000" dirty="0">
                <a:solidFill>
                  <a:srgbClr val="27527D"/>
                </a:solidFill>
                <a:latin typeface="Times New Roman"/>
                <a:cs typeface="Times New Roman"/>
              </a:rPr>
              <a:t>was</a:t>
            </a:r>
            <a:r>
              <a:rPr sz="2000" spc="-5" dirty="0">
                <a:solidFill>
                  <a:srgbClr val="27527D"/>
                </a:solidFill>
                <a:latin typeface="Times New Roman"/>
                <a:cs typeface="Times New Roman"/>
              </a:rPr>
              <a:t> </a:t>
            </a:r>
            <a:r>
              <a:rPr sz="2000" dirty="0">
                <a:solidFill>
                  <a:srgbClr val="27527D"/>
                </a:solidFill>
                <a:latin typeface="Times New Roman"/>
                <a:cs typeface="Times New Roman"/>
              </a:rPr>
              <a:t>having</a:t>
            </a:r>
            <a:r>
              <a:rPr sz="2000" spc="-30" dirty="0">
                <a:solidFill>
                  <a:srgbClr val="27527D"/>
                </a:solidFill>
                <a:latin typeface="Times New Roman"/>
                <a:cs typeface="Times New Roman"/>
              </a:rPr>
              <a:t> </a:t>
            </a:r>
            <a:r>
              <a:rPr sz="2000" dirty="0">
                <a:solidFill>
                  <a:srgbClr val="27527D"/>
                </a:solidFill>
                <a:latin typeface="Times New Roman"/>
                <a:cs typeface="Times New Roman"/>
              </a:rPr>
              <a:t>a</a:t>
            </a:r>
            <a:r>
              <a:rPr sz="2000" spc="-20" dirty="0">
                <a:solidFill>
                  <a:srgbClr val="27527D"/>
                </a:solidFill>
                <a:latin typeface="Times New Roman"/>
                <a:cs typeface="Times New Roman"/>
              </a:rPr>
              <a:t> </a:t>
            </a:r>
            <a:r>
              <a:rPr sz="2000" dirty="0">
                <a:solidFill>
                  <a:srgbClr val="27527D"/>
                </a:solidFill>
                <a:latin typeface="Times New Roman"/>
                <a:cs typeface="Times New Roman"/>
              </a:rPr>
              <a:t>traffic</a:t>
            </a:r>
            <a:r>
              <a:rPr sz="2000" spc="-45" dirty="0">
                <a:solidFill>
                  <a:srgbClr val="27527D"/>
                </a:solidFill>
                <a:latin typeface="Times New Roman"/>
                <a:cs typeface="Times New Roman"/>
              </a:rPr>
              <a:t> </a:t>
            </a:r>
            <a:r>
              <a:rPr sz="2000" dirty="0">
                <a:solidFill>
                  <a:srgbClr val="27527D"/>
                </a:solidFill>
                <a:latin typeface="Times New Roman"/>
                <a:cs typeface="Times New Roman"/>
              </a:rPr>
              <a:t>policeman</a:t>
            </a:r>
            <a:r>
              <a:rPr sz="2000" spc="-20" dirty="0">
                <a:solidFill>
                  <a:srgbClr val="27527D"/>
                </a:solidFill>
                <a:latin typeface="Times New Roman"/>
                <a:cs typeface="Times New Roman"/>
              </a:rPr>
              <a:t> </a:t>
            </a:r>
            <a:r>
              <a:rPr sz="2000" dirty="0">
                <a:solidFill>
                  <a:srgbClr val="27527D"/>
                </a:solidFill>
                <a:latin typeface="Times New Roman"/>
                <a:cs typeface="Times New Roman"/>
              </a:rPr>
              <a:t>deployed</a:t>
            </a:r>
            <a:r>
              <a:rPr sz="2000" spc="-20" dirty="0">
                <a:solidFill>
                  <a:srgbClr val="27527D"/>
                </a:solidFill>
                <a:latin typeface="Times New Roman"/>
                <a:cs typeface="Times New Roman"/>
              </a:rPr>
              <a:t> </a:t>
            </a:r>
            <a:r>
              <a:rPr sz="2000" dirty="0">
                <a:solidFill>
                  <a:srgbClr val="27527D"/>
                </a:solidFill>
                <a:latin typeface="Times New Roman"/>
                <a:cs typeface="Times New Roman"/>
              </a:rPr>
              <a:t>at</a:t>
            </a:r>
            <a:r>
              <a:rPr sz="2000" spc="-20" dirty="0">
                <a:solidFill>
                  <a:srgbClr val="27527D"/>
                </a:solidFill>
                <a:latin typeface="Times New Roman"/>
                <a:cs typeface="Times New Roman"/>
              </a:rPr>
              <a:t> each</a:t>
            </a:r>
            <a:endParaRPr sz="2000">
              <a:latin typeface="Times New Roman"/>
              <a:cs typeface="Times New Roman"/>
            </a:endParaRPr>
          </a:p>
          <a:p>
            <a:pPr marL="241300">
              <a:lnSpc>
                <a:spcPct val="100000"/>
              </a:lnSpc>
              <a:spcBef>
                <a:spcPts val="480"/>
              </a:spcBef>
            </a:pPr>
            <a:r>
              <a:rPr sz="2000" spc="-10" dirty="0">
                <a:solidFill>
                  <a:srgbClr val="27527D"/>
                </a:solidFill>
                <a:latin typeface="Times New Roman"/>
                <a:cs typeface="Times New Roman"/>
              </a:rPr>
              <a:t>junction.</a:t>
            </a:r>
            <a:endParaRPr sz="2000">
              <a:latin typeface="Times New Roman"/>
              <a:cs typeface="Times New Roman"/>
            </a:endParaRPr>
          </a:p>
          <a:p>
            <a:pPr marL="241300" marR="273050" indent="-228600">
              <a:lnSpc>
                <a:spcPct val="120000"/>
              </a:lnSpc>
              <a:spcBef>
                <a:spcPts val="1000"/>
              </a:spcBef>
              <a:buClr>
                <a:srgbClr val="D779C9"/>
              </a:buClr>
              <a:buSzPct val="95000"/>
              <a:buFont typeface="Wingdings"/>
              <a:buChar char=""/>
              <a:tabLst>
                <a:tab pos="241300" algn="l"/>
              </a:tabLst>
            </a:pPr>
            <a:r>
              <a:rPr sz="2000" spc="-10" dirty="0">
                <a:solidFill>
                  <a:srgbClr val="27527D"/>
                </a:solidFill>
                <a:latin typeface="Times New Roman"/>
                <a:cs typeface="Times New Roman"/>
              </a:rPr>
              <a:t>Traditional</a:t>
            </a:r>
            <a:r>
              <a:rPr sz="2000" spc="-60" dirty="0">
                <a:solidFill>
                  <a:srgbClr val="27527D"/>
                </a:solidFill>
                <a:latin typeface="Times New Roman"/>
                <a:cs typeface="Times New Roman"/>
              </a:rPr>
              <a:t> </a:t>
            </a:r>
            <a:r>
              <a:rPr sz="2000" dirty="0">
                <a:solidFill>
                  <a:srgbClr val="27527D"/>
                </a:solidFill>
                <a:latin typeface="Times New Roman"/>
                <a:cs typeface="Times New Roman"/>
              </a:rPr>
              <a:t>traffic</a:t>
            </a:r>
            <a:r>
              <a:rPr sz="2000" spc="-45" dirty="0">
                <a:solidFill>
                  <a:srgbClr val="27527D"/>
                </a:solidFill>
                <a:latin typeface="Times New Roman"/>
                <a:cs typeface="Times New Roman"/>
              </a:rPr>
              <a:t> </a:t>
            </a:r>
            <a:r>
              <a:rPr sz="2000" dirty="0">
                <a:solidFill>
                  <a:srgbClr val="27527D"/>
                </a:solidFill>
                <a:latin typeface="Times New Roman"/>
                <a:cs typeface="Times New Roman"/>
              </a:rPr>
              <a:t>light</a:t>
            </a:r>
            <a:r>
              <a:rPr sz="2000" spc="-35" dirty="0">
                <a:solidFill>
                  <a:srgbClr val="27527D"/>
                </a:solidFill>
                <a:latin typeface="Times New Roman"/>
                <a:cs typeface="Times New Roman"/>
              </a:rPr>
              <a:t> </a:t>
            </a:r>
            <a:r>
              <a:rPr sz="2000" dirty="0">
                <a:solidFill>
                  <a:srgbClr val="27527D"/>
                </a:solidFill>
                <a:latin typeface="Times New Roman"/>
                <a:cs typeface="Times New Roman"/>
              </a:rPr>
              <a:t>controllers:</a:t>
            </a:r>
            <a:r>
              <a:rPr sz="2000" spc="-45" dirty="0">
                <a:solidFill>
                  <a:srgbClr val="27527D"/>
                </a:solidFill>
                <a:latin typeface="Times New Roman"/>
                <a:cs typeface="Times New Roman"/>
              </a:rPr>
              <a:t> </a:t>
            </a:r>
            <a:r>
              <a:rPr sz="2000" dirty="0">
                <a:solidFill>
                  <a:srgbClr val="27527D"/>
                </a:solidFill>
                <a:latin typeface="Times New Roman"/>
                <a:cs typeface="Times New Roman"/>
              </a:rPr>
              <a:t>it</a:t>
            </a:r>
            <a:r>
              <a:rPr sz="2000" spc="-30" dirty="0">
                <a:solidFill>
                  <a:srgbClr val="27527D"/>
                </a:solidFill>
                <a:latin typeface="Times New Roman"/>
                <a:cs typeface="Times New Roman"/>
              </a:rPr>
              <a:t> </a:t>
            </a:r>
            <a:r>
              <a:rPr sz="2000" dirty="0">
                <a:solidFill>
                  <a:srgbClr val="27527D"/>
                </a:solidFill>
                <a:latin typeface="Times New Roman"/>
                <a:cs typeface="Times New Roman"/>
              </a:rPr>
              <a:t>uses</a:t>
            </a:r>
            <a:r>
              <a:rPr sz="2000" spc="-30" dirty="0">
                <a:solidFill>
                  <a:srgbClr val="27527D"/>
                </a:solidFill>
                <a:latin typeface="Times New Roman"/>
                <a:cs typeface="Times New Roman"/>
              </a:rPr>
              <a:t> </a:t>
            </a:r>
            <a:r>
              <a:rPr sz="2000" dirty="0">
                <a:solidFill>
                  <a:srgbClr val="27527D"/>
                </a:solidFill>
                <a:latin typeface="Times New Roman"/>
                <a:cs typeface="Times New Roman"/>
              </a:rPr>
              <a:t>a</a:t>
            </a:r>
            <a:r>
              <a:rPr sz="2000" spc="-5" dirty="0">
                <a:solidFill>
                  <a:srgbClr val="27527D"/>
                </a:solidFill>
                <a:latin typeface="Times New Roman"/>
                <a:cs typeface="Times New Roman"/>
              </a:rPr>
              <a:t> </a:t>
            </a:r>
            <a:r>
              <a:rPr sz="2000" dirty="0">
                <a:solidFill>
                  <a:srgbClr val="27527D"/>
                </a:solidFill>
                <a:latin typeface="Times New Roman"/>
                <a:cs typeface="Times New Roman"/>
              </a:rPr>
              <a:t>fixed</a:t>
            </a:r>
            <a:r>
              <a:rPr sz="2000" spc="-35" dirty="0">
                <a:solidFill>
                  <a:srgbClr val="27527D"/>
                </a:solidFill>
                <a:latin typeface="Times New Roman"/>
                <a:cs typeface="Times New Roman"/>
              </a:rPr>
              <a:t> </a:t>
            </a:r>
            <a:r>
              <a:rPr sz="2000" dirty="0">
                <a:solidFill>
                  <a:srgbClr val="27527D"/>
                </a:solidFill>
                <a:latin typeface="Times New Roman"/>
                <a:cs typeface="Times New Roman"/>
              </a:rPr>
              <a:t>predetermined</a:t>
            </a:r>
            <a:r>
              <a:rPr sz="2000" spc="-50" dirty="0">
                <a:solidFill>
                  <a:srgbClr val="27527D"/>
                </a:solidFill>
                <a:latin typeface="Times New Roman"/>
                <a:cs typeface="Times New Roman"/>
              </a:rPr>
              <a:t> </a:t>
            </a:r>
            <a:r>
              <a:rPr sz="2000" dirty="0">
                <a:solidFill>
                  <a:srgbClr val="27527D"/>
                </a:solidFill>
                <a:latin typeface="Times New Roman"/>
                <a:cs typeface="Times New Roman"/>
              </a:rPr>
              <a:t>schedule</a:t>
            </a:r>
            <a:r>
              <a:rPr sz="2000" spc="-40" dirty="0">
                <a:solidFill>
                  <a:srgbClr val="27527D"/>
                </a:solidFill>
                <a:latin typeface="Times New Roman"/>
                <a:cs typeface="Times New Roman"/>
              </a:rPr>
              <a:t> </a:t>
            </a:r>
            <a:r>
              <a:rPr sz="2000" dirty="0">
                <a:solidFill>
                  <a:srgbClr val="27527D"/>
                </a:solidFill>
                <a:latin typeface="Times New Roman"/>
                <a:cs typeface="Times New Roman"/>
              </a:rPr>
              <a:t>for</a:t>
            </a:r>
            <a:r>
              <a:rPr sz="2000" spc="-20" dirty="0">
                <a:solidFill>
                  <a:srgbClr val="27527D"/>
                </a:solidFill>
                <a:latin typeface="Times New Roman"/>
                <a:cs typeface="Times New Roman"/>
              </a:rPr>
              <a:t> </a:t>
            </a:r>
            <a:r>
              <a:rPr sz="2000" dirty="0">
                <a:solidFill>
                  <a:srgbClr val="27527D"/>
                </a:solidFill>
                <a:latin typeface="Times New Roman"/>
                <a:cs typeface="Times New Roman"/>
              </a:rPr>
              <a:t>traffic</a:t>
            </a:r>
            <a:r>
              <a:rPr sz="2000" spc="-45" dirty="0">
                <a:solidFill>
                  <a:srgbClr val="27527D"/>
                </a:solidFill>
                <a:latin typeface="Times New Roman"/>
                <a:cs typeface="Times New Roman"/>
              </a:rPr>
              <a:t> </a:t>
            </a:r>
            <a:r>
              <a:rPr sz="2000" dirty="0">
                <a:solidFill>
                  <a:srgbClr val="27527D"/>
                </a:solidFill>
                <a:latin typeface="Times New Roman"/>
                <a:cs typeface="Times New Roman"/>
              </a:rPr>
              <a:t>inflow</a:t>
            </a:r>
            <a:r>
              <a:rPr sz="2000" spc="-35" dirty="0">
                <a:solidFill>
                  <a:srgbClr val="27527D"/>
                </a:solidFill>
                <a:latin typeface="Times New Roman"/>
                <a:cs typeface="Times New Roman"/>
              </a:rPr>
              <a:t> </a:t>
            </a:r>
            <a:r>
              <a:rPr sz="2000" spc="-25" dirty="0">
                <a:solidFill>
                  <a:srgbClr val="27527D"/>
                </a:solidFill>
                <a:latin typeface="Times New Roman"/>
                <a:cs typeface="Times New Roman"/>
              </a:rPr>
              <a:t>for </a:t>
            </a:r>
            <a:r>
              <a:rPr sz="2000" dirty="0">
                <a:solidFill>
                  <a:srgbClr val="27527D"/>
                </a:solidFill>
                <a:latin typeface="Times New Roman"/>
                <a:cs typeface="Times New Roman"/>
              </a:rPr>
              <a:t>each</a:t>
            </a:r>
            <a:r>
              <a:rPr sz="2000" spc="-10" dirty="0">
                <a:solidFill>
                  <a:srgbClr val="27527D"/>
                </a:solidFill>
                <a:latin typeface="Times New Roman"/>
                <a:cs typeface="Times New Roman"/>
              </a:rPr>
              <a:t> direction.</a:t>
            </a:r>
            <a:endParaRPr sz="2000">
              <a:latin typeface="Times New Roman"/>
              <a:cs typeface="Times New Roman"/>
            </a:endParaRPr>
          </a:p>
          <a:p>
            <a:pPr marL="241300" marR="160020" indent="-228600">
              <a:lnSpc>
                <a:spcPct val="120000"/>
              </a:lnSpc>
              <a:spcBef>
                <a:spcPts val="1010"/>
              </a:spcBef>
              <a:buClr>
                <a:srgbClr val="D779C9"/>
              </a:buClr>
              <a:buSzPct val="95000"/>
              <a:buFont typeface="Wingdings"/>
              <a:buChar char=""/>
              <a:tabLst>
                <a:tab pos="241300" algn="l"/>
              </a:tabLst>
            </a:pPr>
            <a:r>
              <a:rPr sz="2000" dirty="0">
                <a:solidFill>
                  <a:srgbClr val="27527D"/>
                </a:solidFill>
                <a:latin typeface="Times New Roman"/>
                <a:cs typeface="Times New Roman"/>
              </a:rPr>
              <a:t>However</a:t>
            </a:r>
            <a:r>
              <a:rPr sz="2000" spc="-45" dirty="0">
                <a:solidFill>
                  <a:srgbClr val="27527D"/>
                </a:solidFill>
                <a:latin typeface="Times New Roman"/>
                <a:cs typeface="Times New Roman"/>
              </a:rPr>
              <a:t> </a:t>
            </a:r>
            <a:r>
              <a:rPr sz="2000" dirty="0">
                <a:solidFill>
                  <a:srgbClr val="27527D"/>
                </a:solidFill>
                <a:latin typeface="Times New Roman"/>
                <a:cs typeface="Times New Roman"/>
              </a:rPr>
              <a:t>the</a:t>
            </a:r>
            <a:r>
              <a:rPr sz="2000" spc="-15" dirty="0">
                <a:solidFill>
                  <a:srgbClr val="27527D"/>
                </a:solidFill>
                <a:latin typeface="Times New Roman"/>
                <a:cs typeface="Times New Roman"/>
              </a:rPr>
              <a:t> </a:t>
            </a:r>
            <a:r>
              <a:rPr sz="2000" dirty="0">
                <a:solidFill>
                  <a:srgbClr val="27527D"/>
                </a:solidFill>
                <a:latin typeface="Times New Roman"/>
                <a:cs typeface="Times New Roman"/>
              </a:rPr>
              <a:t>whole</a:t>
            </a:r>
            <a:r>
              <a:rPr sz="2000" spc="-30" dirty="0">
                <a:solidFill>
                  <a:srgbClr val="27527D"/>
                </a:solidFill>
                <a:latin typeface="Times New Roman"/>
                <a:cs typeface="Times New Roman"/>
              </a:rPr>
              <a:t> </a:t>
            </a:r>
            <a:r>
              <a:rPr sz="2000" dirty="0">
                <a:solidFill>
                  <a:srgbClr val="27527D"/>
                </a:solidFill>
                <a:latin typeface="Times New Roman"/>
                <a:cs typeface="Times New Roman"/>
              </a:rPr>
              <a:t>idea</a:t>
            </a:r>
            <a:r>
              <a:rPr sz="2000" spc="-20" dirty="0">
                <a:solidFill>
                  <a:srgbClr val="27527D"/>
                </a:solidFill>
                <a:latin typeface="Times New Roman"/>
                <a:cs typeface="Times New Roman"/>
              </a:rPr>
              <a:t> </a:t>
            </a:r>
            <a:r>
              <a:rPr sz="2000" dirty="0">
                <a:solidFill>
                  <a:srgbClr val="27527D"/>
                </a:solidFill>
                <a:latin typeface="Times New Roman"/>
                <a:cs typeface="Times New Roman"/>
              </a:rPr>
              <a:t>of</a:t>
            </a:r>
            <a:r>
              <a:rPr sz="2000" spc="-15" dirty="0">
                <a:solidFill>
                  <a:srgbClr val="27527D"/>
                </a:solidFill>
                <a:latin typeface="Times New Roman"/>
                <a:cs typeface="Times New Roman"/>
              </a:rPr>
              <a:t> </a:t>
            </a:r>
            <a:r>
              <a:rPr sz="2000" dirty="0">
                <a:solidFill>
                  <a:srgbClr val="27527D"/>
                </a:solidFill>
                <a:latin typeface="Times New Roman"/>
                <a:cs typeface="Times New Roman"/>
              </a:rPr>
              <a:t>a</a:t>
            </a:r>
            <a:r>
              <a:rPr sz="2000" spc="-15" dirty="0">
                <a:solidFill>
                  <a:srgbClr val="27527D"/>
                </a:solidFill>
                <a:latin typeface="Times New Roman"/>
                <a:cs typeface="Times New Roman"/>
              </a:rPr>
              <a:t> </a:t>
            </a:r>
            <a:r>
              <a:rPr sz="2000" dirty="0">
                <a:solidFill>
                  <a:srgbClr val="27527D"/>
                </a:solidFill>
                <a:latin typeface="Times New Roman"/>
                <a:cs typeface="Times New Roman"/>
              </a:rPr>
              <a:t>fixed</a:t>
            </a:r>
            <a:r>
              <a:rPr sz="2000" spc="-20" dirty="0">
                <a:solidFill>
                  <a:srgbClr val="27527D"/>
                </a:solidFill>
                <a:latin typeface="Times New Roman"/>
                <a:cs typeface="Times New Roman"/>
              </a:rPr>
              <a:t> </a:t>
            </a:r>
            <a:r>
              <a:rPr sz="2000" dirty="0">
                <a:solidFill>
                  <a:srgbClr val="27527D"/>
                </a:solidFill>
                <a:latin typeface="Times New Roman"/>
                <a:cs typeface="Times New Roman"/>
              </a:rPr>
              <a:t>time</a:t>
            </a:r>
            <a:r>
              <a:rPr sz="2000" spc="-5" dirty="0">
                <a:solidFill>
                  <a:srgbClr val="27527D"/>
                </a:solidFill>
                <a:latin typeface="Times New Roman"/>
                <a:cs typeface="Times New Roman"/>
              </a:rPr>
              <a:t> </a:t>
            </a:r>
            <a:r>
              <a:rPr sz="2000" dirty="0">
                <a:solidFill>
                  <a:srgbClr val="27527D"/>
                </a:solidFill>
                <a:latin typeface="Times New Roman"/>
                <a:cs typeface="Times New Roman"/>
              </a:rPr>
              <a:t>traffic</a:t>
            </a:r>
            <a:r>
              <a:rPr sz="2000" spc="-40" dirty="0">
                <a:solidFill>
                  <a:srgbClr val="27527D"/>
                </a:solidFill>
                <a:latin typeface="Times New Roman"/>
                <a:cs typeface="Times New Roman"/>
              </a:rPr>
              <a:t> </a:t>
            </a:r>
            <a:r>
              <a:rPr sz="2000" dirty="0">
                <a:solidFill>
                  <a:srgbClr val="27527D"/>
                </a:solidFill>
                <a:latin typeface="Times New Roman"/>
                <a:cs typeface="Times New Roman"/>
              </a:rPr>
              <a:t>light</a:t>
            </a:r>
            <a:r>
              <a:rPr sz="2000" spc="-35" dirty="0">
                <a:solidFill>
                  <a:srgbClr val="27527D"/>
                </a:solidFill>
                <a:latin typeface="Times New Roman"/>
                <a:cs typeface="Times New Roman"/>
              </a:rPr>
              <a:t> </a:t>
            </a:r>
            <a:r>
              <a:rPr sz="2000" dirty="0">
                <a:solidFill>
                  <a:srgbClr val="27527D"/>
                </a:solidFill>
                <a:latin typeface="Times New Roman"/>
                <a:cs typeface="Times New Roman"/>
              </a:rPr>
              <a:t>controller</a:t>
            </a:r>
            <a:r>
              <a:rPr sz="2000" spc="-60" dirty="0">
                <a:solidFill>
                  <a:srgbClr val="27527D"/>
                </a:solidFill>
                <a:latin typeface="Times New Roman"/>
                <a:cs typeface="Times New Roman"/>
              </a:rPr>
              <a:t> </a:t>
            </a:r>
            <a:r>
              <a:rPr sz="2000" dirty="0">
                <a:solidFill>
                  <a:srgbClr val="27527D"/>
                </a:solidFill>
                <a:latin typeface="Times New Roman"/>
                <a:cs typeface="Times New Roman"/>
              </a:rPr>
              <a:t>is</a:t>
            </a:r>
            <a:r>
              <a:rPr sz="2000" spc="-5" dirty="0">
                <a:solidFill>
                  <a:srgbClr val="27527D"/>
                </a:solidFill>
                <a:latin typeface="Times New Roman"/>
                <a:cs typeface="Times New Roman"/>
              </a:rPr>
              <a:t> </a:t>
            </a:r>
            <a:r>
              <a:rPr sz="2000" dirty="0">
                <a:solidFill>
                  <a:srgbClr val="27527D"/>
                </a:solidFill>
                <a:latin typeface="Times New Roman"/>
                <a:cs typeface="Times New Roman"/>
              </a:rPr>
              <a:t>not</a:t>
            </a:r>
            <a:r>
              <a:rPr sz="2000" spc="-30" dirty="0">
                <a:solidFill>
                  <a:srgbClr val="27527D"/>
                </a:solidFill>
                <a:latin typeface="Times New Roman"/>
                <a:cs typeface="Times New Roman"/>
              </a:rPr>
              <a:t> </a:t>
            </a:r>
            <a:r>
              <a:rPr sz="2000" dirty="0">
                <a:solidFill>
                  <a:srgbClr val="27527D"/>
                </a:solidFill>
                <a:latin typeface="Times New Roman"/>
                <a:cs typeface="Times New Roman"/>
              </a:rPr>
              <a:t>convenient</a:t>
            </a:r>
            <a:r>
              <a:rPr sz="2000" spc="-50" dirty="0">
                <a:solidFill>
                  <a:srgbClr val="27527D"/>
                </a:solidFill>
                <a:latin typeface="Times New Roman"/>
                <a:cs typeface="Times New Roman"/>
              </a:rPr>
              <a:t> </a:t>
            </a:r>
            <a:r>
              <a:rPr sz="2000" dirty="0">
                <a:solidFill>
                  <a:srgbClr val="27527D"/>
                </a:solidFill>
                <a:latin typeface="Times New Roman"/>
                <a:cs typeface="Times New Roman"/>
              </a:rPr>
              <a:t>for</a:t>
            </a:r>
            <a:r>
              <a:rPr sz="2000" spc="-35" dirty="0">
                <a:solidFill>
                  <a:srgbClr val="27527D"/>
                </a:solidFill>
                <a:latin typeface="Times New Roman"/>
                <a:cs typeface="Times New Roman"/>
              </a:rPr>
              <a:t> </a:t>
            </a:r>
            <a:r>
              <a:rPr sz="2000" dirty="0">
                <a:solidFill>
                  <a:srgbClr val="27527D"/>
                </a:solidFill>
                <a:latin typeface="Times New Roman"/>
                <a:cs typeface="Times New Roman"/>
              </a:rPr>
              <a:t>cities</a:t>
            </a:r>
            <a:r>
              <a:rPr sz="2000" spc="-10" dirty="0">
                <a:solidFill>
                  <a:srgbClr val="27527D"/>
                </a:solidFill>
                <a:latin typeface="Times New Roman"/>
                <a:cs typeface="Times New Roman"/>
              </a:rPr>
              <a:t> where </a:t>
            </a:r>
            <a:r>
              <a:rPr sz="2000" dirty="0">
                <a:solidFill>
                  <a:srgbClr val="27527D"/>
                </a:solidFill>
                <a:latin typeface="Times New Roman"/>
                <a:cs typeface="Times New Roman"/>
              </a:rPr>
              <a:t>traffic</a:t>
            </a:r>
            <a:r>
              <a:rPr sz="2000" spc="-55" dirty="0">
                <a:solidFill>
                  <a:srgbClr val="27527D"/>
                </a:solidFill>
                <a:latin typeface="Times New Roman"/>
                <a:cs typeface="Times New Roman"/>
              </a:rPr>
              <a:t> </a:t>
            </a:r>
            <a:r>
              <a:rPr sz="2000" dirty="0">
                <a:solidFill>
                  <a:srgbClr val="27527D"/>
                </a:solidFill>
                <a:latin typeface="Times New Roman"/>
                <a:cs typeface="Times New Roman"/>
              </a:rPr>
              <a:t>flow</a:t>
            </a:r>
            <a:r>
              <a:rPr sz="2000" spc="-25" dirty="0">
                <a:solidFill>
                  <a:srgbClr val="27527D"/>
                </a:solidFill>
                <a:latin typeface="Times New Roman"/>
                <a:cs typeface="Times New Roman"/>
              </a:rPr>
              <a:t> </a:t>
            </a:r>
            <a:r>
              <a:rPr sz="2000" dirty="0">
                <a:solidFill>
                  <a:srgbClr val="27527D"/>
                </a:solidFill>
                <a:latin typeface="Times New Roman"/>
                <a:cs typeface="Times New Roman"/>
              </a:rPr>
              <a:t>is</a:t>
            </a:r>
            <a:r>
              <a:rPr sz="2000" spc="-25" dirty="0">
                <a:solidFill>
                  <a:srgbClr val="27527D"/>
                </a:solidFill>
                <a:latin typeface="Times New Roman"/>
                <a:cs typeface="Times New Roman"/>
              </a:rPr>
              <a:t> </a:t>
            </a:r>
            <a:r>
              <a:rPr sz="2000" spc="-10" dirty="0">
                <a:solidFill>
                  <a:srgbClr val="27527D"/>
                </a:solidFill>
                <a:latin typeface="Times New Roman"/>
                <a:cs typeface="Times New Roman"/>
              </a:rPr>
              <a:t>variable.</a:t>
            </a:r>
            <a:endParaRPr sz="2000">
              <a:latin typeface="Times New Roman"/>
              <a:cs typeface="Times New Roman"/>
            </a:endParaRPr>
          </a:p>
          <a:p>
            <a:pPr marL="240665" indent="-227965">
              <a:lnSpc>
                <a:spcPct val="100000"/>
              </a:lnSpc>
              <a:spcBef>
                <a:spcPts val="1475"/>
              </a:spcBef>
              <a:buClr>
                <a:srgbClr val="D779C9"/>
              </a:buClr>
              <a:buSzPct val="95000"/>
              <a:buFont typeface="Wingdings"/>
              <a:buChar char=""/>
              <a:tabLst>
                <a:tab pos="240665" algn="l"/>
              </a:tabLst>
            </a:pPr>
            <a:r>
              <a:rPr sz="2000" dirty="0">
                <a:solidFill>
                  <a:srgbClr val="27527D"/>
                </a:solidFill>
                <a:latin typeface="Times New Roman"/>
                <a:cs typeface="Times New Roman"/>
              </a:rPr>
              <a:t>For</a:t>
            </a:r>
            <a:r>
              <a:rPr sz="2000" spc="-35" dirty="0">
                <a:solidFill>
                  <a:srgbClr val="27527D"/>
                </a:solidFill>
                <a:latin typeface="Times New Roman"/>
                <a:cs typeface="Times New Roman"/>
              </a:rPr>
              <a:t> </a:t>
            </a:r>
            <a:r>
              <a:rPr sz="2000" dirty="0">
                <a:solidFill>
                  <a:srgbClr val="27527D"/>
                </a:solidFill>
                <a:latin typeface="Times New Roman"/>
                <a:cs typeface="Times New Roman"/>
              </a:rPr>
              <a:t>this</a:t>
            </a:r>
            <a:r>
              <a:rPr sz="2000" spc="-30" dirty="0">
                <a:solidFill>
                  <a:srgbClr val="27527D"/>
                </a:solidFill>
                <a:latin typeface="Times New Roman"/>
                <a:cs typeface="Times New Roman"/>
              </a:rPr>
              <a:t> </a:t>
            </a:r>
            <a:r>
              <a:rPr sz="2000" dirty="0">
                <a:solidFill>
                  <a:srgbClr val="27527D"/>
                </a:solidFill>
                <a:latin typeface="Times New Roman"/>
                <a:cs typeface="Times New Roman"/>
              </a:rPr>
              <a:t>reason</a:t>
            </a:r>
            <a:r>
              <a:rPr sz="2000" spc="-35" dirty="0">
                <a:solidFill>
                  <a:srgbClr val="27527D"/>
                </a:solidFill>
                <a:latin typeface="Times New Roman"/>
                <a:cs typeface="Times New Roman"/>
              </a:rPr>
              <a:t> </a:t>
            </a:r>
            <a:r>
              <a:rPr sz="2000" dirty="0">
                <a:solidFill>
                  <a:srgbClr val="27527D"/>
                </a:solidFill>
                <a:latin typeface="Times New Roman"/>
                <a:cs typeface="Times New Roman"/>
              </a:rPr>
              <a:t>a</a:t>
            </a:r>
            <a:r>
              <a:rPr sz="2000" spc="-5" dirty="0">
                <a:solidFill>
                  <a:srgbClr val="27527D"/>
                </a:solidFill>
                <a:latin typeface="Times New Roman"/>
                <a:cs typeface="Times New Roman"/>
              </a:rPr>
              <a:t> </a:t>
            </a:r>
            <a:r>
              <a:rPr sz="2000" dirty="0">
                <a:solidFill>
                  <a:srgbClr val="27527D"/>
                </a:solidFill>
                <a:latin typeface="Times New Roman"/>
                <a:cs typeface="Times New Roman"/>
              </a:rPr>
              <a:t>dynamic</a:t>
            </a:r>
            <a:r>
              <a:rPr sz="2000" spc="-20" dirty="0">
                <a:solidFill>
                  <a:srgbClr val="27527D"/>
                </a:solidFill>
                <a:latin typeface="Times New Roman"/>
                <a:cs typeface="Times New Roman"/>
              </a:rPr>
              <a:t> </a:t>
            </a:r>
            <a:r>
              <a:rPr sz="2000" dirty="0">
                <a:solidFill>
                  <a:srgbClr val="27527D"/>
                </a:solidFill>
                <a:latin typeface="Times New Roman"/>
                <a:cs typeface="Times New Roman"/>
              </a:rPr>
              <a:t>traffic</a:t>
            </a:r>
            <a:r>
              <a:rPr sz="2000" spc="-45" dirty="0">
                <a:solidFill>
                  <a:srgbClr val="27527D"/>
                </a:solidFill>
                <a:latin typeface="Times New Roman"/>
                <a:cs typeface="Times New Roman"/>
              </a:rPr>
              <a:t> </a:t>
            </a:r>
            <a:r>
              <a:rPr sz="2000" dirty="0">
                <a:solidFill>
                  <a:srgbClr val="27527D"/>
                </a:solidFill>
                <a:latin typeface="Times New Roman"/>
                <a:cs typeface="Times New Roman"/>
              </a:rPr>
              <a:t>control</a:t>
            </a:r>
            <a:r>
              <a:rPr sz="2000" spc="-40" dirty="0">
                <a:solidFill>
                  <a:srgbClr val="27527D"/>
                </a:solidFill>
                <a:latin typeface="Times New Roman"/>
                <a:cs typeface="Times New Roman"/>
              </a:rPr>
              <a:t> </a:t>
            </a:r>
            <a:r>
              <a:rPr sz="2000" dirty="0">
                <a:solidFill>
                  <a:srgbClr val="27527D"/>
                </a:solidFill>
                <a:latin typeface="Times New Roman"/>
                <a:cs typeface="Times New Roman"/>
              </a:rPr>
              <a:t>system</a:t>
            </a:r>
            <a:r>
              <a:rPr sz="2000" spc="-30" dirty="0">
                <a:solidFill>
                  <a:srgbClr val="27527D"/>
                </a:solidFill>
                <a:latin typeface="Times New Roman"/>
                <a:cs typeface="Times New Roman"/>
              </a:rPr>
              <a:t> </a:t>
            </a:r>
            <a:r>
              <a:rPr sz="2000" dirty="0">
                <a:solidFill>
                  <a:srgbClr val="27527D"/>
                </a:solidFill>
                <a:latin typeface="Times New Roman"/>
                <a:cs typeface="Times New Roman"/>
              </a:rPr>
              <a:t>is</a:t>
            </a:r>
            <a:r>
              <a:rPr sz="2000" spc="-15" dirty="0">
                <a:solidFill>
                  <a:srgbClr val="27527D"/>
                </a:solidFill>
                <a:latin typeface="Times New Roman"/>
                <a:cs typeface="Times New Roman"/>
              </a:rPr>
              <a:t> </a:t>
            </a:r>
            <a:r>
              <a:rPr sz="2000" dirty="0">
                <a:solidFill>
                  <a:srgbClr val="27527D"/>
                </a:solidFill>
                <a:latin typeface="Times New Roman"/>
                <a:cs typeface="Times New Roman"/>
              </a:rPr>
              <a:t>needed,</a:t>
            </a:r>
            <a:r>
              <a:rPr sz="2000" spc="-35" dirty="0">
                <a:solidFill>
                  <a:srgbClr val="27527D"/>
                </a:solidFill>
                <a:latin typeface="Times New Roman"/>
                <a:cs typeface="Times New Roman"/>
              </a:rPr>
              <a:t> </a:t>
            </a:r>
            <a:r>
              <a:rPr sz="2000" dirty="0">
                <a:solidFill>
                  <a:srgbClr val="27527D"/>
                </a:solidFill>
                <a:latin typeface="Times New Roman"/>
                <a:cs typeface="Times New Roman"/>
              </a:rPr>
              <a:t>which</a:t>
            </a:r>
            <a:r>
              <a:rPr sz="2000" spc="-20" dirty="0">
                <a:solidFill>
                  <a:srgbClr val="27527D"/>
                </a:solidFill>
                <a:latin typeface="Times New Roman"/>
                <a:cs typeface="Times New Roman"/>
              </a:rPr>
              <a:t> </a:t>
            </a:r>
            <a:r>
              <a:rPr sz="2000" dirty="0">
                <a:solidFill>
                  <a:srgbClr val="27527D"/>
                </a:solidFill>
                <a:latin typeface="Times New Roman"/>
                <a:cs typeface="Times New Roman"/>
              </a:rPr>
              <a:t>controls</a:t>
            </a:r>
            <a:r>
              <a:rPr sz="2000" spc="-50" dirty="0">
                <a:solidFill>
                  <a:srgbClr val="27527D"/>
                </a:solidFill>
                <a:latin typeface="Times New Roman"/>
                <a:cs typeface="Times New Roman"/>
              </a:rPr>
              <a:t> </a:t>
            </a:r>
            <a:r>
              <a:rPr sz="2000" dirty="0">
                <a:solidFill>
                  <a:srgbClr val="27527D"/>
                </a:solidFill>
                <a:latin typeface="Times New Roman"/>
                <a:cs typeface="Times New Roman"/>
              </a:rPr>
              <a:t>the</a:t>
            </a:r>
            <a:r>
              <a:rPr sz="2000" spc="-15" dirty="0">
                <a:solidFill>
                  <a:srgbClr val="27527D"/>
                </a:solidFill>
                <a:latin typeface="Times New Roman"/>
                <a:cs typeface="Times New Roman"/>
              </a:rPr>
              <a:t> </a:t>
            </a:r>
            <a:r>
              <a:rPr sz="2000" dirty="0">
                <a:solidFill>
                  <a:srgbClr val="27527D"/>
                </a:solidFill>
                <a:latin typeface="Times New Roman"/>
                <a:cs typeface="Times New Roman"/>
              </a:rPr>
              <a:t>traffic</a:t>
            </a:r>
            <a:r>
              <a:rPr sz="2000" spc="-45" dirty="0">
                <a:solidFill>
                  <a:srgbClr val="27527D"/>
                </a:solidFill>
                <a:latin typeface="Times New Roman"/>
                <a:cs typeface="Times New Roman"/>
              </a:rPr>
              <a:t> </a:t>
            </a:r>
            <a:r>
              <a:rPr sz="2000" spc="-10" dirty="0">
                <a:solidFill>
                  <a:srgbClr val="27527D"/>
                </a:solidFill>
                <a:latin typeface="Times New Roman"/>
                <a:cs typeface="Times New Roman"/>
              </a:rPr>
              <a:t>signals</a:t>
            </a:r>
            <a:endParaRPr sz="2000">
              <a:latin typeface="Times New Roman"/>
              <a:cs typeface="Times New Roman"/>
            </a:endParaRPr>
          </a:p>
          <a:p>
            <a:pPr marL="241300">
              <a:lnSpc>
                <a:spcPct val="100000"/>
              </a:lnSpc>
              <a:spcBef>
                <a:spcPts val="480"/>
              </a:spcBef>
            </a:pPr>
            <a:r>
              <a:rPr sz="2000" dirty="0">
                <a:solidFill>
                  <a:srgbClr val="27527D"/>
                </a:solidFill>
                <a:latin typeface="Times New Roman"/>
                <a:cs typeface="Times New Roman"/>
              </a:rPr>
              <a:t>according</a:t>
            </a:r>
            <a:r>
              <a:rPr sz="2000" spc="-40" dirty="0">
                <a:solidFill>
                  <a:srgbClr val="27527D"/>
                </a:solidFill>
                <a:latin typeface="Times New Roman"/>
                <a:cs typeface="Times New Roman"/>
              </a:rPr>
              <a:t> </a:t>
            </a:r>
            <a:r>
              <a:rPr sz="2000" dirty="0">
                <a:solidFill>
                  <a:srgbClr val="27527D"/>
                </a:solidFill>
                <a:latin typeface="Times New Roman"/>
                <a:cs typeface="Times New Roman"/>
              </a:rPr>
              <a:t>to</a:t>
            </a:r>
            <a:r>
              <a:rPr sz="2000" spc="-15" dirty="0">
                <a:solidFill>
                  <a:srgbClr val="27527D"/>
                </a:solidFill>
                <a:latin typeface="Times New Roman"/>
                <a:cs typeface="Times New Roman"/>
              </a:rPr>
              <a:t> </a:t>
            </a:r>
            <a:r>
              <a:rPr sz="2000" dirty="0">
                <a:solidFill>
                  <a:srgbClr val="27527D"/>
                </a:solidFill>
                <a:latin typeface="Times New Roman"/>
                <a:cs typeface="Times New Roman"/>
              </a:rPr>
              <a:t>the</a:t>
            </a:r>
            <a:r>
              <a:rPr sz="2000" spc="-15" dirty="0">
                <a:solidFill>
                  <a:srgbClr val="27527D"/>
                </a:solidFill>
                <a:latin typeface="Times New Roman"/>
                <a:cs typeface="Times New Roman"/>
              </a:rPr>
              <a:t> </a:t>
            </a:r>
            <a:r>
              <a:rPr sz="2000" dirty="0">
                <a:solidFill>
                  <a:srgbClr val="27527D"/>
                </a:solidFill>
                <a:latin typeface="Times New Roman"/>
                <a:cs typeface="Times New Roman"/>
              </a:rPr>
              <a:t>density</a:t>
            </a:r>
            <a:r>
              <a:rPr sz="2000" spc="-50" dirty="0">
                <a:solidFill>
                  <a:srgbClr val="27527D"/>
                </a:solidFill>
                <a:latin typeface="Times New Roman"/>
                <a:cs typeface="Times New Roman"/>
              </a:rPr>
              <a:t> </a:t>
            </a:r>
            <a:r>
              <a:rPr sz="2000" dirty="0">
                <a:solidFill>
                  <a:srgbClr val="27527D"/>
                </a:solidFill>
                <a:latin typeface="Times New Roman"/>
                <a:cs typeface="Times New Roman"/>
              </a:rPr>
              <a:t>of</a:t>
            </a:r>
            <a:r>
              <a:rPr sz="2000" spc="-5" dirty="0">
                <a:solidFill>
                  <a:srgbClr val="27527D"/>
                </a:solidFill>
                <a:latin typeface="Times New Roman"/>
                <a:cs typeface="Times New Roman"/>
              </a:rPr>
              <a:t> </a:t>
            </a:r>
            <a:r>
              <a:rPr sz="2000" spc="-10" dirty="0">
                <a:solidFill>
                  <a:srgbClr val="27527D"/>
                </a:solidFill>
                <a:latin typeface="Times New Roman"/>
                <a:cs typeface="Times New Roman"/>
              </a:rPr>
              <a:t>traffic.</a:t>
            </a:r>
            <a:endParaRPr sz="2000">
              <a:latin typeface="Times New Roman"/>
              <a:cs typeface="Times New Roman"/>
            </a:endParaRPr>
          </a:p>
          <a:p>
            <a:pPr marL="241300" marR="317500" indent="-228600">
              <a:lnSpc>
                <a:spcPct val="120000"/>
              </a:lnSpc>
              <a:spcBef>
                <a:spcPts val="1000"/>
              </a:spcBef>
              <a:buSzPct val="95000"/>
              <a:buFont typeface="Wingdings"/>
              <a:buChar char=""/>
              <a:tabLst>
                <a:tab pos="241300" algn="l"/>
                <a:tab pos="495300" algn="l"/>
              </a:tabLst>
            </a:pPr>
            <a:r>
              <a:rPr sz="2000" dirty="0">
                <a:solidFill>
                  <a:srgbClr val="D779C9"/>
                </a:solidFill>
                <a:latin typeface="Times New Roman"/>
                <a:cs typeface="Times New Roman"/>
              </a:rPr>
              <a:t>	</a:t>
            </a:r>
            <a:r>
              <a:rPr sz="2000" dirty="0">
                <a:solidFill>
                  <a:srgbClr val="27527D"/>
                </a:solidFill>
                <a:latin typeface="Times New Roman"/>
                <a:cs typeface="Times New Roman"/>
              </a:rPr>
              <a:t>In</a:t>
            </a:r>
            <a:r>
              <a:rPr sz="2000" spc="-30" dirty="0">
                <a:solidFill>
                  <a:srgbClr val="27527D"/>
                </a:solidFill>
                <a:latin typeface="Times New Roman"/>
                <a:cs typeface="Times New Roman"/>
              </a:rPr>
              <a:t> </a:t>
            </a:r>
            <a:r>
              <a:rPr sz="2000" dirty="0">
                <a:solidFill>
                  <a:srgbClr val="27527D"/>
                </a:solidFill>
                <a:latin typeface="Times New Roman"/>
                <a:cs typeface="Times New Roman"/>
              </a:rPr>
              <a:t>our</a:t>
            </a:r>
            <a:r>
              <a:rPr sz="2000" spc="-30" dirty="0">
                <a:solidFill>
                  <a:srgbClr val="27527D"/>
                </a:solidFill>
                <a:latin typeface="Times New Roman"/>
                <a:cs typeface="Times New Roman"/>
              </a:rPr>
              <a:t> </a:t>
            </a:r>
            <a:r>
              <a:rPr sz="2000" dirty="0">
                <a:solidFill>
                  <a:srgbClr val="27527D"/>
                </a:solidFill>
                <a:latin typeface="Times New Roman"/>
                <a:cs typeface="Times New Roman"/>
              </a:rPr>
              <a:t>project</a:t>
            </a:r>
            <a:r>
              <a:rPr sz="2000" spc="-45" dirty="0">
                <a:solidFill>
                  <a:srgbClr val="27527D"/>
                </a:solidFill>
                <a:latin typeface="Times New Roman"/>
                <a:cs typeface="Times New Roman"/>
              </a:rPr>
              <a:t> </a:t>
            </a:r>
            <a:r>
              <a:rPr sz="2000" dirty="0">
                <a:solidFill>
                  <a:srgbClr val="27527D"/>
                </a:solidFill>
                <a:latin typeface="Times New Roman"/>
                <a:cs typeface="Times New Roman"/>
              </a:rPr>
              <a:t>we focus</a:t>
            </a:r>
            <a:r>
              <a:rPr sz="2000" spc="-40" dirty="0">
                <a:solidFill>
                  <a:srgbClr val="27527D"/>
                </a:solidFill>
                <a:latin typeface="Times New Roman"/>
                <a:cs typeface="Times New Roman"/>
              </a:rPr>
              <a:t> </a:t>
            </a:r>
            <a:r>
              <a:rPr sz="2000" dirty="0">
                <a:solidFill>
                  <a:srgbClr val="27527D"/>
                </a:solidFill>
                <a:latin typeface="Times New Roman"/>
                <a:cs typeface="Times New Roman"/>
              </a:rPr>
              <a:t>on</a:t>
            </a:r>
            <a:r>
              <a:rPr sz="2000" spc="-10" dirty="0">
                <a:solidFill>
                  <a:srgbClr val="27527D"/>
                </a:solidFill>
                <a:latin typeface="Times New Roman"/>
                <a:cs typeface="Times New Roman"/>
              </a:rPr>
              <a:t> </a:t>
            </a:r>
            <a:r>
              <a:rPr sz="2000" dirty="0">
                <a:solidFill>
                  <a:srgbClr val="27527D"/>
                </a:solidFill>
                <a:latin typeface="Times New Roman"/>
                <a:cs typeface="Times New Roman"/>
              </a:rPr>
              <a:t>optimization</a:t>
            </a:r>
            <a:r>
              <a:rPr sz="2000" spc="-15" dirty="0">
                <a:solidFill>
                  <a:srgbClr val="27527D"/>
                </a:solidFill>
                <a:latin typeface="Times New Roman"/>
                <a:cs typeface="Times New Roman"/>
              </a:rPr>
              <a:t> </a:t>
            </a:r>
            <a:r>
              <a:rPr sz="2000" dirty="0">
                <a:solidFill>
                  <a:srgbClr val="27527D"/>
                </a:solidFill>
                <a:latin typeface="Times New Roman"/>
                <a:cs typeface="Times New Roman"/>
              </a:rPr>
              <a:t>of</a:t>
            </a:r>
            <a:r>
              <a:rPr sz="2000" spc="-20" dirty="0">
                <a:solidFill>
                  <a:srgbClr val="27527D"/>
                </a:solidFill>
                <a:latin typeface="Times New Roman"/>
                <a:cs typeface="Times New Roman"/>
              </a:rPr>
              <a:t> </a:t>
            </a:r>
            <a:r>
              <a:rPr sz="2000" dirty="0">
                <a:solidFill>
                  <a:srgbClr val="27527D"/>
                </a:solidFill>
                <a:latin typeface="Times New Roman"/>
                <a:cs typeface="Times New Roman"/>
              </a:rPr>
              <a:t>traffic</a:t>
            </a:r>
            <a:r>
              <a:rPr sz="2000" spc="-40" dirty="0">
                <a:solidFill>
                  <a:srgbClr val="27527D"/>
                </a:solidFill>
                <a:latin typeface="Times New Roman"/>
                <a:cs typeface="Times New Roman"/>
              </a:rPr>
              <a:t> </a:t>
            </a:r>
            <a:r>
              <a:rPr sz="2000" dirty="0">
                <a:solidFill>
                  <a:srgbClr val="27527D"/>
                </a:solidFill>
                <a:latin typeface="Times New Roman"/>
                <a:cs typeface="Times New Roman"/>
              </a:rPr>
              <a:t>light</a:t>
            </a:r>
            <a:r>
              <a:rPr sz="2000" spc="-35" dirty="0">
                <a:solidFill>
                  <a:srgbClr val="27527D"/>
                </a:solidFill>
                <a:latin typeface="Times New Roman"/>
                <a:cs typeface="Times New Roman"/>
              </a:rPr>
              <a:t> </a:t>
            </a:r>
            <a:r>
              <a:rPr sz="2000" dirty="0">
                <a:solidFill>
                  <a:srgbClr val="27527D"/>
                </a:solidFill>
                <a:latin typeface="Times New Roman"/>
                <a:cs typeface="Times New Roman"/>
              </a:rPr>
              <a:t>using</a:t>
            </a:r>
            <a:r>
              <a:rPr sz="2000" spc="5" dirty="0">
                <a:solidFill>
                  <a:srgbClr val="27527D"/>
                </a:solidFill>
                <a:latin typeface="Times New Roman"/>
                <a:cs typeface="Times New Roman"/>
              </a:rPr>
              <a:t> </a:t>
            </a:r>
            <a:r>
              <a:rPr sz="2000" dirty="0">
                <a:solidFill>
                  <a:srgbClr val="27527D"/>
                </a:solidFill>
                <a:latin typeface="Times New Roman"/>
                <a:cs typeface="Times New Roman"/>
              </a:rPr>
              <a:t>ir</a:t>
            </a:r>
            <a:r>
              <a:rPr sz="2000" spc="-15" dirty="0">
                <a:solidFill>
                  <a:srgbClr val="27527D"/>
                </a:solidFill>
                <a:latin typeface="Times New Roman"/>
                <a:cs typeface="Times New Roman"/>
              </a:rPr>
              <a:t> </a:t>
            </a:r>
            <a:r>
              <a:rPr sz="2000" dirty="0">
                <a:solidFill>
                  <a:srgbClr val="27527D"/>
                </a:solidFill>
                <a:latin typeface="Times New Roman"/>
                <a:cs typeface="Times New Roman"/>
              </a:rPr>
              <a:t>sensors</a:t>
            </a:r>
            <a:r>
              <a:rPr sz="2000" spc="-35" dirty="0">
                <a:solidFill>
                  <a:srgbClr val="27527D"/>
                </a:solidFill>
                <a:latin typeface="Times New Roman"/>
                <a:cs typeface="Times New Roman"/>
              </a:rPr>
              <a:t> </a:t>
            </a:r>
            <a:r>
              <a:rPr sz="2000" dirty="0">
                <a:solidFill>
                  <a:srgbClr val="27527D"/>
                </a:solidFill>
                <a:latin typeface="Times New Roman"/>
                <a:cs typeface="Times New Roman"/>
              </a:rPr>
              <a:t>and</a:t>
            </a:r>
            <a:r>
              <a:rPr sz="2000" spc="-10" dirty="0">
                <a:solidFill>
                  <a:srgbClr val="27527D"/>
                </a:solidFill>
                <a:latin typeface="Times New Roman"/>
                <a:cs typeface="Times New Roman"/>
              </a:rPr>
              <a:t> </a:t>
            </a:r>
            <a:r>
              <a:rPr sz="2000" dirty="0">
                <a:solidFill>
                  <a:srgbClr val="27527D"/>
                </a:solidFill>
                <a:latin typeface="Times New Roman"/>
                <a:cs typeface="Times New Roman"/>
              </a:rPr>
              <a:t>arduino</a:t>
            </a:r>
            <a:r>
              <a:rPr sz="2000" spc="-40" dirty="0">
                <a:solidFill>
                  <a:srgbClr val="27527D"/>
                </a:solidFill>
                <a:latin typeface="Times New Roman"/>
                <a:cs typeface="Times New Roman"/>
              </a:rPr>
              <a:t> </a:t>
            </a:r>
            <a:r>
              <a:rPr sz="2000" dirty="0">
                <a:solidFill>
                  <a:srgbClr val="27527D"/>
                </a:solidFill>
                <a:latin typeface="Times New Roman"/>
                <a:cs typeface="Times New Roman"/>
              </a:rPr>
              <a:t>uno</a:t>
            </a:r>
            <a:r>
              <a:rPr sz="2000" spc="-15" dirty="0">
                <a:solidFill>
                  <a:srgbClr val="27527D"/>
                </a:solidFill>
                <a:latin typeface="Times New Roman"/>
                <a:cs typeface="Times New Roman"/>
              </a:rPr>
              <a:t> </a:t>
            </a:r>
            <a:r>
              <a:rPr sz="2000" dirty="0">
                <a:solidFill>
                  <a:srgbClr val="27527D"/>
                </a:solidFill>
                <a:latin typeface="Times New Roman"/>
                <a:cs typeface="Times New Roman"/>
              </a:rPr>
              <a:t>as</a:t>
            </a:r>
            <a:r>
              <a:rPr sz="2000" spc="-10" dirty="0">
                <a:solidFill>
                  <a:srgbClr val="27527D"/>
                </a:solidFill>
                <a:latin typeface="Times New Roman"/>
                <a:cs typeface="Times New Roman"/>
              </a:rPr>
              <a:t> </a:t>
            </a:r>
            <a:r>
              <a:rPr sz="2000" spc="-50" dirty="0">
                <a:solidFill>
                  <a:srgbClr val="27527D"/>
                </a:solidFill>
                <a:latin typeface="Times New Roman"/>
                <a:cs typeface="Times New Roman"/>
              </a:rPr>
              <a:t>a </a:t>
            </a:r>
            <a:r>
              <a:rPr sz="2000" spc="-10" dirty="0">
                <a:solidFill>
                  <a:srgbClr val="27527D"/>
                </a:solidFill>
                <a:latin typeface="Times New Roman"/>
                <a:cs typeface="Times New Roman"/>
              </a:rPr>
              <a:t>microcontroller.</a:t>
            </a:r>
            <a:endParaRPr sz="2000">
              <a:latin typeface="Times New Roman"/>
              <a:cs typeface="Times New Roman"/>
            </a:endParaRPr>
          </a:p>
          <a:p>
            <a:pPr marL="304800" indent="-292100">
              <a:lnSpc>
                <a:spcPct val="100000"/>
              </a:lnSpc>
              <a:spcBef>
                <a:spcPts val="1485"/>
              </a:spcBef>
              <a:buClr>
                <a:srgbClr val="D779C9"/>
              </a:buClr>
              <a:buSzPct val="95000"/>
              <a:buFont typeface="Wingdings"/>
              <a:buChar char=""/>
              <a:tabLst>
                <a:tab pos="304800" algn="l"/>
              </a:tabLst>
            </a:pPr>
            <a:r>
              <a:rPr sz="2000" dirty="0">
                <a:solidFill>
                  <a:srgbClr val="27527D"/>
                </a:solidFill>
                <a:latin typeface="Times New Roman"/>
                <a:cs typeface="Times New Roman"/>
              </a:rPr>
              <a:t>In</a:t>
            </a:r>
            <a:r>
              <a:rPr sz="2000" spc="-30" dirty="0">
                <a:solidFill>
                  <a:srgbClr val="27527D"/>
                </a:solidFill>
                <a:latin typeface="Times New Roman"/>
                <a:cs typeface="Times New Roman"/>
              </a:rPr>
              <a:t> </a:t>
            </a:r>
            <a:r>
              <a:rPr sz="2000" dirty="0">
                <a:solidFill>
                  <a:srgbClr val="27527D"/>
                </a:solidFill>
                <a:latin typeface="Times New Roman"/>
                <a:cs typeface="Times New Roman"/>
              </a:rPr>
              <a:t>our</a:t>
            </a:r>
            <a:r>
              <a:rPr sz="2000" spc="-35" dirty="0">
                <a:solidFill>
                  <a:srgbClr val="27527D"/>
                </a:solidFill>
                <a:latin typeface="Times New Roman"/>
                <a:cs typeface="Times New Roman"/>
              </a:rPr>
              <a:t> </a:t>
            </a:r>
            <a:r>
              <a:rPr sz="2000" dirty="0">
                <a:solidFill>
                  <a:srgbClr val="27527D"/>
                </a:solidFill>
                <a:latin typeface="Times New Roman"/>
                <a:cs typeface="Times New Roman"/>
              </a:rPr>
              <a:t>project</a:t>
            </a:r>
            <a:r>
              <a:rPr sz="2000" spc="-45" dirty="0">
                <a:solidFill>
                  <a:srgbClr val="27527D"/>
                </a:solidFill>
                <a:latin typeface="Times New Roman"/>
                <a:cs typeface="Times New Roman"/>
              </a:rPr>
              <a:t> </a:t>
            </a:r>
            <a:r>
              <a:rPr sz="2000" dirty="0">
                <a:solidFill>
                  <a:srgbClr val="27527D"/>
                </a:solidFill>
                <a:latin typeface="Times New Roman"/>
                <a:cs typeface="Times New Roman"/>
              </a:rPr>
              <a:t>our</a:t>
            </a:r>
            <a:r>
              <a:rPr sz="2000" spc="-35" dirty="0">
                <a:solidFill>
                  <a:srgbClr val="27527D"/>
                </a:solidFill>
                <a:latin typeface="Times New Roman"/>
                <a:cs typeface="Times New Roman"/>
              </a:rPr>
              <a:t> </a:t>
            </a:r>
            <a:r>
              <a:rPr sz="2000" dirty="0">
                <a:solidFill>
                  <a:srgbClr val="27527D"/>
                </a:solidFill>
                <a:latin typeface="Times New Roman"/>
                <a:cs typeface="Times New Roman"/>
              </a:rPr>
              <a:t>approach</a:t>
            </a:r>
            <a:r>
              <a:rPr sz="2000" spc="-45" dirty="0">
                <a:solidFill>
                  <a:srgbClr val="27527D"/>
                </a:solidFill>
                <a:latin typeface="Times New Roman"/>
                <a:cs typeface="Times New Roman"/>
              </a:rPr>
              <a:t> </a:t>
            </a:r>
            <a:r>
              <a:rPr sz="2000" dirty="0">
                <a:solidFill>
                  <a:srgbClr val="27527D"/>
                </a:solidFill>
                <a:latin typeface="Times New Roman"/>
                <a:cs typeface="Times New Roman"/>
              </a:rPr>
              <a:t>is</a:t>
            </a:r>
            <a:r>
              <a:rPr sz="2000" spc="-20" dirty="0">
                <a:solidFill>
                  <a:srgbClr val="27527D"/>
                </a:solidFill>
                <a:latin typeface="Times New Roman"/>
                <a:cs typeface="Times New Roman"/>
              </a:rPr>
              <a:t> </a:t>
            </a:r>
            <a:r>
              <a:rPr sz="2000" dirty="0">
                <a:solidFill>
                  <a:srgbClr val="27527D"/>
                </a:solidFill>
                <a:latin typeface="Times New Roman"/>
                <a:cs typeface="Times New Roman"/>
              </a:rPr>
              <a:t>to</a:t>
            </a:r>
            <a:r>
              <a:rPr sz="2000" spc="-10" dirty="0">
                <a:solidFill>
                  <a:srgbClr val="27527D"/>
                </a:solidFill>
                <a:latin typeface="Times New Roman"/>
                <a:cs typeface="Times New Roman"/>
              </a:rPr>
              <a:t> </a:t>
            </a:r>
            <a:r>
              <a:rPr sz="2000" dirty="0">
                <a:solidFill>
                  <a:srgbClr val="27527D"/>
                </a:solidFill>
                <a:latin typeface="Times New Roman"/>
                <a:cs typeface="Times New Roman"/>
              </a:rPr>
              <a:t>take</a:t>
            </a:r>
            <a:r>
              <a:rPr sz="2000" spc="-15" dirty="0">
                <a:solidFill>
                  <a:srgbClr val="27527D"/>
                </a:solidFill>
                <a:latin typeface="Times New Roman"/>
                <a:cs typeface="Times New Roman"/>
              </a:rPr>
              <a:t> </a:t>
            </a:r>
            <a:r>
              <a:rPr sz="2000" dirty="0">
                <a:solidFill>
                  <a:srgbClr val="27527D"/>
                </a:solidFill>
                <a:latin typeface="Times New Roman"/>
                <a:cs typeface="Times New Roman"/>
              </a:rPr>
              <a:t>data/input</a:t>
            </a:r>
            <a:r>
              <a:rPr sz="2000" spc="-45" dirty="0">
                <a:solidFill>
                  <a:srgbClr val="27527D"/>
                </a:solidFill>
                <a:latin typeface="Times New Roman"/>
                <a:cs typeface="Times New Roman"/>
              </a:rPr>
              <a:t> </a:t>
            </a:r>
            <a:r>
              <a:rPr sz="2000" dirty="0">
                <a:solidFill>
                  <a:srgbClr val="27527D"/>
                </a:solidFill>
                <a:latin typeface="Times New Roman"/>
                <a:cs typeface="Times New Roman"/>
              </a:rPr>
              <a:t>from ir</a:t>
            </a:r>
            <a:r>
              <a:rPr sz="2000" spc="-25" dirty="0">
                <a:solidFill>
                  <a:srgbClr val="27527D"/>
                </a:solidFill>
                <a:latin typeface="Times New Roman"/>
                <a:cs typeface="Times New Roman"/>
              </a:rPr>
              <a:t> </a:t>
            </a:r>
            <a:r>
              <a:rPr sz="2000" dirty="0">
                <a:solidFill>
                  <a:srgbClr val="27527D"/>
                </a:solidFill>
                <a:latin typeface="Times New Roman"/>
                <a:cs typeface="Times New Roman"/>
              </a:rPr>
              <a:t>sensors</a:t>
            </a:r>
            <a:r>
              <a:rPr sz="2000" spc="-35" dirty="0">
                <a:solidFill>
                  <a:srgbClr val="27527D"/>
                </a:solidFill>
                <a:latin typeface="Times New Roman"/>
                <a:cs typeface="Times New Roman"/>
              </a:rPr>
              <a:t> </a:t>
            </a:r>
            <a:r>
              <a:rPr sz="2000" dirty="0">
                <a:solidFill>
                  <a:srgbClr val="27527D"/>
                </a:solidFill>
                <a:latin typeface="Times New Roman"/>
                <a:cs typeface="Times New Roman"/>
              </a:rPr>
              <a:t>it</a:t>
            </a:r>
            <a:r>
              <a:rPr sz="2000" spc="-30" dirty="0">
                <a:solidFill>
                  <a:srgbClr val="27527D"/>
                </a:solidFill>
                <a:latin typeface="Times New Roman"/>
                <a:cs typeface="Times New Roman"/>
              </a:rPr>
              <a:t> </a:t>
            </a:r>
            <a:r>
              <a:rPr sz="2000" dirty="0">
                <a:solidFill>
                  <a:srgbClr val="27527D"/>
                </a:solidFill>
                <a:latin typeface="Times New Roman"/>
                <a:cs typeface="Times New Roman"/>
              </a:rPr>
              <a:t>will</a:t>
            </a:r>
            <a:r>
              <a:rPr sz="2000" spc="-15" dirty="0">
                <a:solidFill>
                  <a:srgbClr val="27527D"/>
                </a:solidFill>
                <a:latin typeface="Times New Roman"/>
                <a:cs typeface="Times New Roman"/>
              </a:rPr>
              <a:t> </a:t>
            </a:r>
            <a:r>
              <a:rPr sz="2000" dirty="0">
                <a:solidFill>
                  <a:srgbClr val="27527D"/>
                </a:solidFill>
                <a:latin typeface="Times New Roman"/>
                <a:cs typeface="Times New Roman"/>
              </a:rPr>
              <a:t>allow</a:t>
            </a:r>
            <a:r>
              <a:rPr sz="2000" spc="-25" dirty="0">
                <a:solidFill>
                  <a:srgbClr val="27527D"/>
                </a:solidFill>
                <a:latin typeface="Times New Roman"/>
                <a:cs typeface="Times New Roman"/>
              </a:rPr>
              <a:t> </a:t>
            </a:r>
            <a:r>
              <a:rPr sz="2000" dirty="0">
                <a:solidFill>
                  <a:srgbClr val="27527D"/>
                </a:solidFill>
                <a:latin typeface="Times New Roman"/>
                <a:cs typeface="Times New Roman"/>
              </a:rPr>
              <a:t>us to</a:t>
            </a:r>
            <a:r>
              <a:rPr sz="2000" spc="-5" dirty="0">
                <a:solidFill>
                  <a:srgbClr val="27527D"/>
                </a:solidFill>
                <a:latin typeface="Times New Roman"/>
                <a:cs typeface="Times New Roman"/>
              </a:rPr>
              <a:t> </a:t>
            </a:r>
            <a:r>
              <a:rPr sz="2000" dirty="0">
                <a:solidFill>
                  <a:srgbClr val="27527D"/>
                </a:solidFill>
                <a:latin typeface="Times New Roman"/>
                <a:cs typeface="Times New Roman"/>
              </a:rPr>
              <a:t>detect</a:t>
            </a:r>
            <a:r>
              <a:rPr sz="2000" spc="-35" dirty="0">
                <a:solidFill>
                  <a:srgbClr val="27527D"/>
                </a:solidFill>
                <a:latin typeface="Times New Roman"/>
                <a:cs typeface="Times New Roman"/>
              </a:rPr>
              <a:t> </a:t>
            </a:r>
            <a:r>
              <a:rPr sz="2000" spc="-10" dirty="0">
                <a:solidFill>
                  <a:srgbClr val="27527D"/>
                </a:solidFill>
                <a:latin typeface="Times New Roman"/>
                <a:cs typeface="Times New Roman"/>
              </a:rPr>
              <a:t>whether</a:t>
            </a:r>
            <a:endParaRPr sz="2000">
              <a:latin typeface="Times New Roman"/>
              <a:cs typeface="Times New Roman"/>
            </a:endParaRPr>
          </a:p>
          <a:p>
            <a:pPr marL="241300">
              <a:lnSpc>
                <a:spcPct val="100000"/>
              </a:lnSpc>
              <a:spcBef>
                <a:spcPts val="484"/>
              </a:spcBef>
            </a:pPr>
            <a:r>
              <a:rPr sz="2000" dirty="0">
                <a:solidFill>
                  <a:srgbClr val="27527D"/>
                </a:solidFill>
                <a:latin typeface="Times New Roman"/>
                <a:cs typeface="Times New Roman"/>
              </a:rPr>
              <a:t>the</a:t>
            </a:r>
            <a:r>
              <a:rPr sz="2000" spc="-15" dirty="0">
                <a:solidFill>
                  <a:srgbClr val="27527D"/>
                </a:solidFill>
                <a:latin typeface="Times New Roman"/>
                <a:cs typeface="Times New Roman"/>
              </a:rPr>
              <a:t> </a:t>
            </a:r>
            <a:r>
              <a:rPr sz="2000" dirty="0">
                <a:solidFill>
                  <a:srgbClr val="27527D"/>
                </a:solidFill>
                <a:latin typeface="Times New Roman"/>
                <a:cs typeface="Times New Roman"/>
              </a:rPr>
              <a:t>road</a:t>
            </a:r>
            <a:r>
              <a:rPr sz="2000" spc="-30" dirty="0">
                <a:solidFill>
                  <a:srgbClr val="27527D"/>
                </a:solidFill>
                <a:latin typeface="Times New Roman"/>
                <a:cs typeface="Times New Roman"/>
              </a:rPr>
              <a:t> </a:t>
            </a:r>
            <a:r>
              <a:rPr sz="2000" dirty="0">
                <a:solidFill>
                  <a:srgbClr val="27527D"/>
                </a:solidFill>
                <a:latin typeface="Times New Roman"/>
                <a:cs typeface="Times New Roman"/>
              </a:rPr>
              <a:t>is</a:t>
            </a:r>
            <a:r>
              <a:rPr sz="2000" spc="-15" dirty="0">
                <a:solidFill>
                  <a:srgbClr val="27527D"/>
                </a:solidFill>
                <a:latin typeface="Times New Roman"/>
                <a:cs typeface="Times New Roman"/>
              </a:rPr>
              <a:t> </a:t>
            </a:r>
            <a:r>
              <a:rPr sz="2000" dirty="0">
                <a:solidFill>
                  <a:srgbClr val="27527D"/>
                </a:solidFill>
                <a:latin typeface="Times New Roman"/>
                <a:cs typeface="Times New Roman"/>
              </a:rPr>
              <a:t>congested</a:t>
            </a:r>
            <a:r>
              <a:rPr sz="2000" spc="-30" dirty="0">
                <a:solidFill>
                  <a:srgbClr val="27527D"/>
                </a:solidFill>
                <a:latin typeface="Times New Roman"/>
                <a:cs typeface="Times New Roman"/>
              </a:rPr>
              <a:t> </a:t>
            </a:r>
            <a:r>
              <a:rPr sz="2000" dirty="0">
                <a:solidFill>
                  <a:srgbClr val="27527D"/>
                </a:solidFill>
                <a:latin typeface="Times New Roman"/>
                <a:cs typeface="Times New Roman"/>
              </a:rPr>
              <a:t>or</a:t>
            </a:r>
            <a:r>
              <a:rPr sz="2000" spc="-20" dirty="0">
                <a:solidFill>
                  <a:srgbClr val="27527D"/>
                </a:solidFill>
                <a:latin typeface="Times New Roman"/>
                <a:cs typeface="Times New Roman"/>
              </a:rPr>
              <a:t> </a:t>
            </a:r>
            <a:r>
              <a:rPr sz="2000" dirty="0">
                <a:solidFill>
                  <a:srgbClr val="27527D"/>
                </a:solidFill>
                <a:latin typeface="Times New Roman"/>
                <a:cs typeface="Times New Roman"/>
              </a:rPr>
              <a:t>not</a:t>
            </a:r>
            <a:r>
              <a:rPr sz="2000" spc="-30" dirty="0">
                <a:solidFill>
                  <a:srgbClr val="27527D"/>
                </a:solidFill>
                <a:latin typeface="Times New Roman"/>
                <a:cs typeface="Times New Roman"/>
              </a:rPr>
              <a:t> </a:t>
            </a:r>
            <a:r>
              <a:rPr sz="2000" dirty="0">
                <a:solidFill>
                  <a:srgbClr val="27527D"/>
                </a:solidFill>
                <a:latin typeface="Times New Roman"/>
                <a:cs typeface="Times New Roman"/>
              </a:rPr>
              <a:t>and</a:t>
            </a:r>
            <a:r>
              <a:rPr sz="2000" spc="-15" dirty="0">
                <a:solidFill>
                  <a:srgbClr val="27527D"/>
                </a:solidFill>
                <a:latin typeface="Times New Roman"/>
                <a:cs typeface="Times New Roman"/>
              </a:rPr>
              <a:t> </a:t>
            </a:r>
            <a:r>
              <a:rPr sz="2000" dirty="0">
                <a:solidFill>
                  <a:srgbClr val="27527D"/>
                </a:solidFill>
                <a:latin typeface="Times New Roman"/>
                <a:cs typeface="Times New Roman"/>
              </a:rPr>
              <a:t>will</a:t>
            </a:r>
            <a:r>
              <a:rPr sz="2000" spc="-20" dirty="0">
                <a:solidFill>
                  <a:srgbClr val="27527D"/>
                </a:solidFill>
                <a:latin typeface="Times New Roman"/>
                <a:cs typeface="Times New Roman"/>
              </a:rPr>
              <a:t> </a:t>
            </a:r>
            <a:r>
              <a:rPr sz="2000" dirty="0">
                <a:solidFill>
                  <a:srgbClr val="27527D"/>
                </a:solidFill>
                <a:latin typeface="Times New Roman"/>
                <a:cs typeface="Times New Roman"/>
              </a:rPr>
              <a:t>allow</a:t>
            </a:r>
            <a:r>
              <a:rPr sz="2000" spc="-5" dirty="0">
                <a:solidFill>
                  <a:srgbClr val="27527D"/>
                </a:solidFill>
                <a:latin typeface="Times New Roman"/>
                <a:cs typeface="Times New Roman"/>
              </a:rPr>
              <a:t> </a:t>
            </a:r>
            <a:r>
              <a:rPr sz="2000" dirty="0">
                <a:solidFill>
                  <a:srgbClr val="27527D"/>
                </a:solidFill>
                <a:latin typeface="Times New Roman"/>
                <a:cs typeface="Times New Roman"/>
              </a:rPr>
              <a:t>us</a:t>
            </a:r>
            <a:r>
              <a:rPr sz="2000" spc="-20" dirty="0">
                <a:solidFill>
                  <a:srgbClr val="27527D"/>
                </a:solidFill>
                <a:latin typeface="Times New Roman"/>
                <a:cs typeface="Times New Roman"/>
              </a:rPr>
              <a:t> </a:t>
            </a:r>
            <a:r>
              <a:rPr sz="2000" dirty="0">
                <a:solidFill>
                  <a:srgbClr val="27527D"/>
                </a:solidFill>
                <a:latin typeface="Times New Roman"/>
                <a:cs typeface="Times New Roman"/>
              </a:rPr>
              <a:t>to</a:t>
            </a:r>
            <a:r>
              <a:rPr sz="2000" spc="-10" dirty="0">
                <a:solidFill>
                  <a:srgbClr val="27527D"/>
                </a:solidFill>
                <a:latin typeface="Times New Roman"/>
                <a:cs typeface="Times New Roman"/>
              </a:rPr>
              <a:t> </a:t>
            </a:r>
            <a:r>
              <a:rPr sz="2000" dirty="0">
                <a:solidFill>
                  <a:srgbClr val="27527D"/>
                </a:solidFill>
                <a:latin typeface="Times New Roman"/>
                <a:cs typeface="Times New Roman"/>
              </a:rPr>
              <a:t>manage our</a:t>
            </a:r>
            <a:r>
              <a:rPr sz="2000" spc="-30" dirty="0">
                <a:solidFill>
                  <a:srgbClr val="27527D"/>
                </a:solidFill>
                <a:latin typeface="Times New Roman"/>
                <a:cs typeface="Times New Roman"/>
              </a:rPr>
              <a:t> </a:t>
            </a:r>
            <a:r>
              <a:rPr sz="2000" dirty="0">
                <a:solidFill>
                  <a:srgbClr val="27527D"/>
                </a:solidFill>
                <a:latin typeface="Times New Roman"/>
                <a:cs typeface="Times New Roman"/>
              </a:rPr>
              <a:t>traffic</a:t>
            </a:r>
            <a:r>
              <a:rPr sz="2000" spc="-40" dirty="0">
                <a:solidFill>
                  <a:srgbClr val="27527D"/>
                </a:solidFill>
                <a:latin typeface="Times New Roman"/>
                <a:cs typeface="Times New Roman"/>
              </a:rPr>
              <a:t> </a:t>
            </a:r>
            <a:r>
              <a:rPr sz="2000" dirty="0">
                <a:solidFill>
                  <a:srgbClr val="27527D"/>
                </a:solidFill>
                <a:latin typeface="Times New Roman"/>
                <a:cs typeface="Times New Roman"/>
              </a:rPr>
              <a:t>according</a:t>
            </a:r>
            <a:r>
              <a:rPr sz="2000" spc="-40" dirty="0">
                <a:solidFill>
                  <a:srgbClr val="27527D"/>
                </a:solidFill>
                <a:latin typeface="Times New Roman"/>
                <a:cs typeface="Times New Roman"/>
              </a:rPr>
              <a:t> </a:t>
            </a:r>
            <a:r>
              <a:rPr sz="2000" dirty="0">
                <a:solidFill>
                  <a:srgbClr val="27527D"/>
                </a:solidFill>
                <a:latin typeface="Times New Roman"/>
                <a:cs typeface="Times New Roman"/>
              </a:rPr>
              <a:t>to</a:t>
            </a:r>
            <a:r>
              <a:rPr sz="2000" spc="-10" dirty="0">
                <a:solidFill>
                  <a:srgbClr val="27527D"/>
                </a:solidFill>
                <a:latin typeface="Times New Roman"/>
                <a:cs typeface="Times New Roman"/>
              </a:rPr>
              <a:t> </a:t>
            </a:r>
            <a:r>
              <a:rPr sz="2000" dirty="0">
                <a:solidFill>
                  <a:srgbClr val="27527D"/>
                </a:solidFill>
                <a:latin typeface="Times New Roman"/>
                <a:cs typeface="Times New Roman"/>
              </a:rPr>
              <a:t>our</a:t>
            </a:r>
            <a:r>
              <a:rPr sz="2000" spc="-30" dirty="0">
                <a:solidFill>
                  <a:srgbClr val="27527D"/>
                </a:solidFill>
                <a:latin typeface="Times New Roman"/>
                <a:cs typeface="Times New Roman"/>
              </a:rPr>
              <a:t> </a:t>
            </a:r>
            <a:r>
              <a:rPr sz="2000" spc="-10" dirty="0">
                <a:solidFill>
                  <a:srgbClr val="27527D"/>
                </a:solidFill>
                <a:latin typeface="Times New Roman"/>
                <a:cs typeface="Times New Roman"/>
              </a:rPr>
              <a:t>input.</a:t>
            </a:r>
            <a:endParaRPr sz="20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0547" rIns="0" bIns="0" rtlCol="0">
            <a:spAutoFit/>
          </a:bodyPr>
          <a:lstStyle/>
          <a:p>
            <a:pPr marL="3077845">
              <a:lnSpc>
                <a:spcPct val="100000"/>
              </a:lnSpc>
              <a:spcBef>
                <a:spcPts val="100"/>
              </a:spcBef>
            </a:pPr>
            <a:r>
              <a:rPr dirty="0">
                <a:solidFill>
                  <a:srgbClr val="27527D"/>
                </a:solidFill>
              </a:rPr>
              <a:t>PROJECT</a:t>
            </a:r>
            <a:r>
              <a:rPr spc="-165" dirty="0">
                <a:solidFill>
                  <a:srgbClr val="27527D"/>
                </a:solidFill>
              </a:rPr>
              <a:t> </a:t>
            </a:r>
            <a:r>
              <a:rPr spc="-10" dirty="0">
                <a:solidFill>
                  <a:srgbClr val="27527D"/>
                </a:solidFill>
              </a:rPr>
              <a:t>DEFINITION</a:t>
            </a:r>
          </a:p>
        </p:txBody>
      </p:sp>
      <p:sp>
        <p:nvSpPr>
          <p:cNvPr id="3" name="object 3"/>
          <p:cNvSpPr txBox="1"/>
          <p:nvPr/>
        </p:nvSpPr>
        <p:spPr>
          <a:xfrm>
            <a:off x="992530" y="2360519"/>
            <a:ext cx="10090785" cy="1488440"/>
          </a:xfrm>
          <a:prstGeom prst="rect">
            <a:avLst/>
          </a:prstGeom>
        </p:spPr>
        <p:txBody>
          <a:bodyPr vert="horz" wrap="square" lIns="0" tIns="12065" rIns="0" bIns="0" rtlCol="0">
            <a:spAutoFit/>
          </a:bodyPr>
          <a:lstStyle/>
          <a:p>
            <a:pPr marL="241300" marR="5080" indent="-229235">
              <a:lnSpc>
                <a:spcPct val="120000"/>
              </a:lnSpc>
              <a:spcBef>
                <a:spcPts val="95"/>
              </a:spcBef>
              <a:buClr>
                <a:srgbClr val="000000"/>
              </a:buClr>
              <a:buFont typeface="Arial"/>
              <a:buChar char="•"/>
              <a:tabLst>
                <a:tab pos="241300" algn="l"/>
              </a:tabLst>
            </a:pPr>
            <a:r>
              <a:rPr sz="2000" dirty="0">
                <a:solidFill>
                  <a:srgbClr val="27527D"/>
                </a:solidFill>
                <a:latin typeface="Tw Cen MT"/>
                <a:cs typeface="Tw Cen MT"/>
              </a:rPr>
              <a:t>AN</a:t>
            </a:r>
            <a:r>
              <a:rPr sz="2000" spc="-15" dirty="0">
                <a:solidFill>
                  <a:srgbClr val="27527D"/>
                </a:solidFill>
                <a:latin typeface="Tw Cen MT"/>
                <a:cs typeface="Tw Cen MT"/>
              </a:rPr>
              <a:t> </a:t>
            </a:r>
            <a:r>
              <a:rPr sz="2000" dirty="0">
                <a:solidFill>
                  <a:srgbClr val="27527D"/>
                </a:solidFill>
                <a:latin typeface="Tw Cen MT"/>
                <a:cs typeface="Tw Cen MT"/>
              </a:rPr>
              <a:t>INTERNET</a:t>
            </a:r>
            <a:r>
              <a:rPr sz="2000" spc="-15" dirty="0">
                <a:solidFill>
                  <a:srgbClr val="27527D"/>
                </a:solidFill>
                <a:latin typeface="Tw Cen MT"/>
                <a:cs typeface="Tw Cen MT"/>
              </a:rPr>
              <a:t> </a:t>
            </a:r>
            <a:r>
              <a:rPr sz="2000" dirty="0">
                <a:solidFill>
                  <a:srgbClr val="27527D"/>
                </a:solidFill>
                <a:latin typeface="Tw Cen MT"/>
                <a:cs typeface="Tw Cen MT"/>
              </a:rPr>
              <a:t>OF</a:t>
            </a:r>
            <a:r>
              <a:rPr sz="2000" spc="-40" dirty="0">
                <a:solidFill>
                  <a:srgbClr val="27527D"/>
                </a:solidFill>
                <a:latin typeface="Tw Cen MT"/>
                <a:cs typeface="Tw Cen MT"/>
              </a:rPr>
              <a:t> </a:t>
            </a:r>
            <a:r>
              <a:rPr sz="2000" dirty="0">
                <a:solidFill>
                  <a:srgbClr val="27527D"/>
                </a:solidFill>
                <a:latin typeface="Tw Cen MT"/>
                <a:cs typeface="Tw Cen MT"/>
              </a:rPr>
              <a:t>THINGS</a:t>
            </a:r>
            <a:r>
              <a:rPr sz="2000" spc="-20" dirty="0">
                <a:solidFill>
                  <a:srgbClr val="27527D"/>
                </a:solidFill>
                <a:latin typeface="Tw Cen MT"/>
                <a:cs typeface="Tw Cen MT"/>
              </a:rPr>
              <a:t> </a:t>
            </a:r>
            <a:r>
              <a:rPr sz="2000" spc="-10" dirty="0">
                <a:solidFill>
                  <a:srgbClr val="27527D"/>
                </a:solidFill>
                <a:latin typeface="Tw Cen MT"/>
                <a:cs typeface="Tw Cen MT"/>
              </a:rPr>
              <a:t>(IOT)-</a:t>
            </a:r>
            <a:r>
              <a:rPr sz="2000" dirty="0">
                <a:solidFill>
                  <a:srgbClr val="27527D"/>
                </a:solidFill>
                <a:latin typeface="Tw Cen MT"/>
                <a:cs typeface="Tw Cen MT"/>
              </a:rPr>
              <a:t>ENABLED</a:t>
            </a:r>
            <a:r>
              <a:rPr sz="2000" spc="-35" dirty="0">
                <a:solidFill>
                  <a:srgbClr val="27527D"/>
                </a:solidFill>
                <a:latin typeface="Tw Cen MT"/>
                <a:cs typeface="Tw Cen MT"/>
              </a:rPr>
              <a:t> </a:t>
            </a:r>
            <a:r>
              <a:rPr sz="2000" dirty="0">
                <a:solidFill>
                  <a:srgbClr val="27527D"/>
                </a:solidFill>
                <a:latin typeface="Tw Cen MT"/>
                <a:cs typeface="Tw Cen MT"/>
              </a:rPr>
              <a:t>INTELLIGENT</a:t>
            </a:r>
            <a:r>
              <a:rPr sz="2000" spc="-30" dirty="0">
                <a:solidFill>
                  <a:srgbClr val="27527D"/>
                </a:solidFill>
                <a:latin typeface="Tw Cen MT"/>
                <a:cs typeface="Tw Cen MT"/>
              </a:rPr>
              <a:t> </a:t>
            </a:r>
            <a:r>
              <a:rPr sz="2000" dirty="0">
                <a:solidFill>
                  <a:srgbClr val="27527D"/>
                </a:solidFill>
                <a:latin typeface="Tw Cen MT"/>
                <a:cs typeface="Tw Cen MT"/>
              </a:rPr>
              <a:t>TRAFFIC</a:t>
            </a:r>
            <a:r>
              <a:rPr sz="2000" spc="-30" dirty="0">
                <a:solidFill>
                  <a:srgbClr val="27527D"/>
                </a:solidFill>
                <a:latin typeface="Tw Cen MT"/>
                <a:cs typeface="Tw Cen MT"/>
              </a:rPr>
              <a:t> </a:t>
            </a:r>
            <a:r>
              <a:rPr sz="2000" dirty="0">
                <a:solidFill>
                  <a:srgbClr val="27527D"/>
                </a:solidFill>
                <a:latin typeface="Tw Cen MT"/>
                <a:cs typeface="Tw Cen MT"/>
              </a:rPr>
              <a:t>MANAGEMENT</a:t>
            </a:r>
            <a:r>
              <a:rPr sz="2000" spc="-40" dirty="0">
                <a:solidFill>
                  <a:srgbClr val="27527D"/>
                </a:solidFill>
                <a:latin typeface="Tw Cen MT"/>
                <a:cs typeface="Tw Cen MT"/>
              </a:rPr>
              <a:t> </a:t>
            </a:r>
            <a:r>
              <a:rPr sz="2000" dirty="0">
                <a:solidFill>
                  <a:srgbClr val="27527D"/>
                </a:solidFill>
                <a:latin typeface="Tw Cen MT"/>
                <a:cs typeface="Tw Cen MT"/>
              </a:rPr>
              <a:t>SYSTEM</a:t>
            </a:r>
            <a:r>
              <a:rPr sz="2000" spc="-45" dirty="0">
                <a:solidFill>
                  <a:srgbClr val="27527D"/>
                </a:solidFill>
                <a:latin typeface="Tw Cen MT"/>
                <a:cs typeface="Tw Cen MT"/>
              </a:rPr>
              <a:t> </a:t>
            </a:r>
            <a:r>
              <a:rPr sz="2000" spc="-25" dirty="0">
                <a:solidFill>
                  <a:srgbClr val="27527D"/>
                </a:solidFill>
                <a:latin typeface="Tw Cen MT"/>
                <a:cs typeface="Tw Cen MT"/>
              </a:rPr>
              <a:t>CAN </a:t>
            </a:r>
            <a:r>
              <a:rPr sz="2000" dirty="0">
                <a:solidFill>
                  <a:srgbClr val="27527D"/>
                </a:solidFill>
                <a:latin typeface="Tw Cen MT"/>
                <a:cs typeface="Tw Cen MT"/>
              </a:rPr>
              <a:t>SOLVE</a:t>
            </a:r>
            <a:r>
              <a:rPr sz="2000" spc="-45" dirty="0">
                <a:solidFill>
                  <a:srgbClr val="27527D"/>
                </a:solidFill>
                <a:latin typeface="Tw Cen MT"/>
                <a:cs typeface="Tw Cen MT"/>
              </a:rPr>
              <a:t> </a:t>
            </a:r>
            <a:r>
              <a:rPr sz="2000" dirty="0">
                <a:solidFill>
                  <a:srgbClr val="27527D"/>
                </a:solidFill>
                <a:latin typeface="Tw Cen MT"/>
                <a:cs typeface="Tw Cen MT"/>
              </a:rPr>
              <a:t>PERTINENT</a:t>
            </a:r>
            <a:r>
              <a:rPr sz="2000" spc="-50" dirty="0">
                <a:solidFill>
                  <a:srgbClr val="27527D"/>
                </a:solidFill>
                <a:latin typeface="Tw Cen MT"/>
                <a:cs typeface="Tw Cen MT"/>
              </a:rPr>
              <a:t> </a:t>
            </a:r>
            <a:r>
              <a:rPr sz="2000" dirty="0">
                <a:solidFill>
                  <a:srgbClr val="27527D"/>
                </a:solidFill>
                <a:latin typeface="Tw Cen MT"/>
                <a:cs typeface="Tw Cen MT"/>
              </a:rPr>
              <a:t>ISSUES</a:t>
            </a:r>
            <a:r>
              <a:rPr sz="2000" spc="-50" dirty="0">
                <a:solidFill>
                  <a:srgbClr val="27527D"/>
                </a:solidFill>
                <a:latin typeface="Tw Cen MT"/>
                <a:cs typeface="Tw Cen MT"/>
              </a:rPr>
              <a:t> </a:t>
            </a:r>
            <a:r>
              <a:rPr sz="2000" dirty="0">
                <a:solidFill>
                  <a:srgbClr val="27527D"/>
                </a:solidFill>
                <a:latin typeface="Tw Cen MT"/>
                <a:cs typeface="Tw Cen MT"/>
              </a:rPr>
              <a:t>BY</a:t>
            </a:r>
            <a:r>
              <a:rPr sz="2000" spc="-40" dirty="0">
                <a:solidFill>
                  <a:srgbClr val="27527D"/>
                </a:solidFill>
                <a:latin typeface="Tw Cen MT"/>
                <a:cs typeface="Tw Cen MT"/>
              </a:rPr>
              <a:t> </a:t>
            </a:r>
            <a:r>
              <a:rPr sz="2000" dirty="0">
                <a:solidFill>
                  <a:srgbClr val="27527D"/>
                </a:solidFill>
                <a:latin typeface="Tw Cen MT"/>
                <a:cs typeface="Tw Cen MT"/>
              </a:rPr>
              <a:t>LEVERAGING</a:t>
            </a:r>
            <a:r>
              <a:rPr sz="2000" spc="-60" dirty="0">
                <a:solidFill>
                  <a:srgbClr val="27527D"/>
                </a:solidFill>
                <a:latin typeface="Tw Cen MT"/>
                <a:cs typeface="Tw Cen MT"/>
              </a:rPr>
              <a:t> </a:t>
            </a:r>
            <a:r>
              <a:rPr sz="2000" dirty="0">
                <a:solidFill>
                  <a:srgbClr val="27527D"/>
                </a:solidFill>
                <a:latin typeface="Tw Cen MT"/>
                <a:cs typeface="Tw Cen MT"/>
              </a:rPr>
              <a:t>TECHNOLOGIES</a:t>
            </a:r>
            <a:r>
              <a:rPr sz="2000" spc="-50" dirty="0">
                <a:solidFill>
                  <a:srgbClr val="27527D"/>
                </a:solidFill>
                <a:latin typeface="Tw Cen MT"/>
                <a:cs typeface="Tw Cen MT"/>
              </a:rPr>
              <a:t> </a:t>
            </a:r>
            <a:r>
              <a:rPr sz="2000" dirty="0">
                <a:solidFill>
                  <a:srgbClr val="27527D"/>
                </a:solidFill>
                <a:latin typeface="Tw Cen MT"/>
                <a:cs typeface="Tw Cen MT"/>
              </a:rPr>
              <a:t>LIKE</a:t>
            </a:r>
            <a:r>
              <a:rPr sz="2000" spc="-45" dirty="0">
                <a:solidFill>
                  <a:srgbClr val="27527D"/>
                </a:solidFill>
                <a:latin typeface="Tw Cen MT"/>
                <a:cs typeface="Tw Cen MT"/>
              </a:rPr>
              <a:t> </a:t>
            </a:r>
            <a:r>
              <a:rPr sz="2000" dirty="0">
                <a:solidFill>
                  <a:srgbClr val="27527D"/>
                </a:solidFill>
                <a:latin typeface="Tw Cen MT"/>
                <a:cs typeface="Tw Cen MT"/>
              </a:rPr>
              <a:t>WIRELESS</a:t>
            </a:r>
            <a:r>
              <a:rPr sz="2000" spc="-35" dirty="0">
                <a:solidFill>
                  <a:srgbClr val="27527D"/>
                </a:solidFill>
                <a:latin typeface="Tw Cen MT"/>
                <a:cs typeface="Tw Cen MT"/>
              </a:rPr>
              <a:t> </a:t>
            </a:r>
            <a:r>
              <a:rPr sz="2000" dirty="0">
                <a:solidFill>
                  <a:srgbClr val="27527D"/>
                </a:solidFill>
                <a:latin typeface="Tw Cen MT"/>
                <a:cs typeface="Tw Cen MT"/>
              </a:rPr>
              <a:t>CONNECTIVITY</a:t>
            </a:r>
            <a:r>
              <a:rPr sz="2000" spc="-40" dirty="0">
                <a:solidFill>
                  <a:srgbClr val="27527D"/>
                </a:solidFill>
                <a:latin typeface="Tw Cen MT"/>
                <a:cs typeface="Tw Cen MT"/>
              </a:rPr>
              <a:t> </a:t>
            </a:r>
            <a:r>
              <a:rPr sz="2000" spc="-50" dirty="0">
                <a:solidFill>
                  <a:srgbClr val="27527D"/>
                </a:solidFill>
                <a:latin typeface="Tw Cen MT"/>
                <a:cs typeface="Tw Cen MT"/>
              </a:rPr>
              <a:t>&amp; </a:t>
            </a:r>
            <a:r>
              <a:rPr sz="2000" dirty="0">
                <a:solidFill>
                  <a:srgbClr val="27527D"/>
                </a:solidFill>
                <a:latin typeface="Tw Cen MT"/>
                <a:cs typeface="Tw Cen MT"/>
              </a:rPr>
              <a:t>INTELLIGENT</a:t>
            </a:r>
            <a:r>
              <a:rPr sz="2000" spc="-30" dirty="0">
                <a:solidFill>
                  <a:srgbClr val="27527D"/>
                </a:solidFill>
                <a:latin typeface="Tw Cen MT"/>
                <a:cs typeface="Tw Cen MT"/>
              </a:rPr>
              <a:t> </a:t>
            </a:r>
            <a:r>
              <a:rPr sz="2000" dirty="0">
                <a:solidFill>
                  <a:srgbClr val="27527D"/>
                </a:solidFill>
                <a:latin typeface="Tw Cen MT"/>
                <a:cs typeface="Tw Cen MT"/>
              </a:rPr>
              <a:t>SENSORS.</a:t>
            </a:r>
            <a:r>
              <a:rPr sz="2000" spc="-60" dirty="0">
                <a:solidFill>
                  <a:srgbClr val="27527D"/>
                </a:solidFill>
                <a:latin typeface="Tw Cen MT"/>
                <a:cs typeface="Tw Cen MT"/>
              </a:rPr>
              <a:t> </a:t>
            </a:r>
            <a:r>
              <a:rPr sz="2000" dirty="0">
                <a:solidFill>
                  <a:srgbClr val="27527D"/>
                </a:solidFill>
                <a:latin typeface="Tw Cen MT"/>
                <a:cs typeface="Tw Cen MT"/>
              </a:rPr>
              <a:t>CONSIDERED</a:t>
            </a:r>
            <a:r>
              <a:rPr sz="2000" spc="-35" dirty="0">
                <a:solidFill>
                  <a:srgbClr val="27527D"/>
                </a:solidFill>
                <a:latin typeface="Tw Cen MT"/>
                <a:cs typeface="Tw Cen MT"/>
              </a:rPr>
              <a:t> </a:t>
            </a:r>
            <a:r>
              <a:rPr sz="2000" dirty="0">
                <a:solidFill>
                  <a:srgbClr val="27527D"/>
                </a:solidFill>
                <a:latin typeface="Tw Cen MT"/>
                <a:cs typeface="Tw Cen MT"/>
              </a:rPr>
              <a:t>A</a:t>
            </a:r>
            <a:r>
              <a:rPr sz="2000" spc="-15" dirty="0">
                <a:solidFill>
                  <a:srgbClr val="27527D"/>
                </a:solidFill>
                <a:latin typeface="Tw Cen MT"/>
                <a:cs typeface="Tw Cen MT"/>
              </a:rPr>
              <a:t> </a:t>
            </a:r>
            <a:r>
              <a:rPr sz="2000" dirty="0">
                <a:solidFill>
                  <a:srgbClr val="27527D"/>
                </a:solidFill>
                <a:latin typeface="Tw Cen MT"/>
                <a:cs typeface="Tw Cen MT"/>
              </a:rPr>
              <a:t>CORNERSTONE</a:t>
            </a:r>
            <a:r>
              <a:rPr sz="2000" spc="-60" dirty="0">
                <a:solidFill>
                  <a:srgbClr val="27527D"/>
                </a:solidFill>
                <a:latin typeface="Tw Cen MT"/>
                <a:cs typeface="Tw Cen MT"/>
              </a:rPr>
              <a:t> </a:t>
            </a:r>
            <a:r>
              <a:rPr sz="2000" dirty="0">
                <a:solidFill>
                  <a:srgbClr val="27527D"/>
                </a:solidFill>
                <a:latin typeface="Tw Cen MT"/>
                <a:cs typeface="Tw Cen MT"/>
              </a:rPr>
              <a:t>OF</a:t>
            </a:r>
            <a:r>
              <a:rPr sz="2000" spc="-30" dirty="0">
                <a:solidFill>
                  <a:srgbClr val="27527D"/>
                </a:solidFill>
                <a:latin typeface="Tw Cen MT"/>
                <a:cs typeface="Tw Cen MT"/>
              </a:rPr>
              <a:t> </a:t>
            </a:r>
            <a:r>
              <a:rPr sz="2000" dirty="0">
                <a:solidFill>
                  <a:srgbClr val="27527D"/>
                </a:solidFill>
                <a:latin typeface="Tw Cen MT"/>
                <a:cs typeface="Tw Cen MT"/>
              </a:rPr>
              <a:t>A</a:t>
            </a:r>
            <a:r>
              <a:rPr sz="2000" spc="-20" dirty="0">
                <a:solidFill>
                  <a:srgbClr val="27527D"/>
                </a:solidFill>
                <a:latin typeface="Tw Cen MT"/>
                <a:cs typeface="Tw Cen MT"/>
              </a:rPr>
              <a:t> </a:t>
            </a:r>
            <a:r>
              <a:rPr sz="2000" dirty="0">
                <a:solidFill>
                  <a:srgbClr val="27527D"/>
                </a:solidFill>
                <a:latin typeface="Tw Cen MT"/>
                <a:cs typeface="Tw Cen MT"/>
              </a:rPr>
              <a:t>SMART</a:t>
            </a:r>
            <a:r>
              <a:rPr sz="2000" spc="-40" dirty="0">
                <a:solidFill>
                  <a:srgbClr val="27527D"/>
                </a:solidFill>
                <a:latin typeface="Tw Cen MT"/>
                <a:cs typeface="Tw Cen MT"/>
              </a:rPr>
              <a:t> </a:t>
            </a:r>
            <a:r>
              <a:rPr sz="2000" spc="-20" dirty="0">
                <a:solidFill>
                  <a:srgbClr val="27527D"/>
                </a:solidFill>
                <a:latin typeface="Tw Cen MT"/>
                <a:cs typeface="Tw Cen MT"/>
              </a:rPr>
              <a:t>CITY,</a:t>
            </a:r>
            <a:r>
              <a:rPr sz="2000" spc="-35" dirty="0">
                <a:solidFill>
                  <a:srgbClr val="27527D"/>
                </a:solidFill>
                <a:latin typeface="Tw Cen MT"/>
                <a:cs typeface="Tw Cen MT"/>
              </a:rPr>
              <a:t> </a:t>
            </a:r>
            <a:r>
              <a:rPr sz="2000" dirty="0">
                <a:solidFill>
                  <a:srgbClr val="27527D"/>
                </a:solidFill>
                <a:latin typeface="Tw Cen MT"/>
                <a:cs typeface="Tw Cen MT"/>
              </a:rPr>
              <a:t>THEY</a:t>
            </a:r>
            <a:r>
              <a:rPr sz="2000" spc="-30" dirty="0">
                <a:solidFill>
                  <a:srgbClr val="27527D"/>
                </a:solidFill>
                <a:latin typeface="Tw Cen MT"/>
                <a:cs typeface="Tw Cen MT"/>
              </a:rPr>
              <a:t> </a:t>
            </a:r>
            <a:r>
              <a:rPr sz="2000" dirty="0">
                <a:solidFill>
                  <a:srgbClr val="27527D"/>
                </a:solidFill>
                <a:latin typeface="Tw Cen MT"/>
                <a:cs typeface="Tw Cen MT"/>
              </a:rPr>
              <a:t>HELP</a:t>
            </a:r>
            <a:r>
              <a:rPr sz="2000" spc="-15" dirty="0">
                <a:solidFill>
                  <a:srgbClr val="27527D"/>
                </a:solidFill>
                <a:latin typeface="Tw Cen MT"/>
                <a:cs typeface="Tw Cen MT"/>
              </a:rPr>
              <a:t> </a:t>
            </a:r>
            <a:r>
              <a:rPr sz="2000" spc="-10" dirty="0">
                <a:solidFill>
                  <a:srgbClr val="27527D"/>
                </a:solidFill>
                <a:latin typeface="Tw Cen MT"/>
                <a:cs typeface="Tw Cen MT"/>
              </a:rPr>
              <a:t>IMPROVE </a:t>
            </a:r>
            <a:r>
              <a:rPr sz="2000" dirty="0">
                <a:solidFill>
                  <a:srgbClr val="27527D"/>
                </a:solidFill>
                <a:latin typeface="Tw Cen MT"/>
                <a:cs typeface="Tw Cen MT"/>
              </a:rPr>
              <a:t>THE</a:t>
            </a:r>
            <a:r>
              <a:rPr sz="2000" spc="-25" dirty="0">
                <a:solidFill>
                  <a:srgbClr val="27527D"/>
                </a:solidFill>
                <a:latin typeface="Tw Cen MT"/>
                <a:cs typeface="Tw Cen MT"/>
              </a:rPr>
              <a:t> </a:t>
            </a:r>
            <a:r>
              <a:rPr sz="2000" dirty="0">
                <a:solidFill>
                  <a:srgbClr val="27527D"/>
                </a:solidFill>
                <a:latin typeface="Tw Cen MT"/>
                <a:cs typeface="Tw Cen MT"/>
              </a:rPr>
              <a:t>COMFORT</a:t>
            </a:r>
            <a:r>
              <a:rPr sz="2000" spc="-50" dirty="0">
                <a:solidFill>
                  <a:srgbClr val="27527D"/>
                </a:solidFill>
                <a:latin typeface="Tw Cen MT"/>
                <a:cs typeface="Tw Cen MT"/>
              </a:rPr>
              <a:t> </a:t>
            </a:r>
            <a:r>
              <a:rPr sz="2000" dirty="0">
                <a:solidFill>
                  <a:srgbClr val="27527D"/>
                </a:solidFill>
                <a:latin typeface="Tw Cen MT"/>
                <a:cs typeface="Tw Cen MT"/>
              </a:rPr>
              <a:t>AND</a:t>
            </a:r>
            <a:r>
              <a:rPr sz="2000" spc="-10" dirty="0">
                <a:solidFill>
                  <a:srgbClr val="27527D"/>
                </a:solidFill>
                <a:latin typeface="Tw Cen MT"/>
                <a:cs typeface="Tw Cen MT"/>
              </a:rPr>
              <a:t> </a:t>
            </a:r>
            <a:r>
              <a:rPr sz="2000" dirty="0">
                <a:solidFill>
                  <a:srgbClr val="27527D"/>
                </a:solidFill>
                <a:latin typeface="Tw Cen MT"/>
                <a:cs typeface="Tw Cen MT"/>
              </a:rPr>
              <a:t>SAFETY</a:t>
            </a:r>
            <a:r>
              <a:rPr sz="2000" spc="-45" dirty="0">
                <a:solidFill>
                  <a:srgbClr val="27527D"/>
                </a:solidFill>
                <a:latin typeface="Tw Cen MT"/>
                <a:cs typeface="Tw Cen MT"/>
              </a:rPr>
              <a:t> </a:t>
            </a:r>
            <a:r>
              <a:rPr sz="2000" dirty="0">
                <a:solidFill>
                  <a:srgbClr val="27527D"/>
                </a:solidFill>
                <a:latin typeface="Tw Cen MT"/>
                <a:cs typeface="Tw Cen MT"/>
              </a:rPr>
              <a:t>OF</a:t>
            </a:r>
            <a:r>
              <a:rPr sz="2000" spc="-25" dirty="0">
                <a:solidFill>
                  <a:srgbClr val="27527D"/>
                </a:solidFill>
                <a:latin typeface="Tw Cen MT"/>
                <a:cs typeface="Tw Cen MT"/>
              </a:rPr>
              <a:t> </a:t>
            </a:r>
            <a:r>
              <a:rPr sz="2000" dirty="0">
                <a:solidFill>
                  <a:srgbClr val="27527D"/>
                </a:solidFill>
                <a:latin typeface="Tw Cen MT"/>
                <a:cs typeface="Tw Cen MT"/>
              </a:rPr>
              <a:t>DRIVERS,</a:t>
            </a:r>
            <a:r>
              <a:rPr sz="2000" spc="-50" dirty="0">
                <a:solidFill>
                  <a:srgbClr val="27527D"/>
                </a:solidFill>
                <a:latin typeface="Tw Cen MT"/>
                <a:cs typeface="Tw Cen MT"/>
              </a:rPr>
              <a:t> </a:t>
            </a:r>
            <a:r>
              <a:rPr sz="2000" spc="-10" dirty="0">
                <a:solidFill>
                  <a:srgbClr val="27527D"/>
                </a:solidFill>
                <a:latin typeface="Tw Cen MT"/>
                <a:cs typeface="Tw Cen MT"/>
              </a:rPr>
              <a:t>PASSENGERS</a:t>
            </a:r>
            <a:r>
              <a:rPr sz="2000" spc="-60" dirty="0">
                <a:solidFill>
                  <a:srgbClr val="27527D"/>
                </a:solidFill>
                <a:latin typeface="Tw Cen MT"/>
                <a:cs typeface="Tw Cen MT"/>
              </a:rPr>
              <a:t> </a:t>
            </a:r>
            <a:r>
              <a:rPr sz="2000" dirty="0">
                <a:solidFill>
                  <a:srgbClr val="27527D"/>
                </a:solidFill>
                <a:latin typeface="Tw Cen MT"/>
                <a:cs typeface="Tw Cen MT"/>
              </a:rPr>
              <a:t>&amp;</a:t>
            </a:r>
            <a:r>
              <a:rPr sz="2000" spc="-5" dirty="0">
                <a:solidFill>
                  <a:srgbClr val="27527D"/>
                </a:solidFill>
                <a:latin typeface="Tw Cen MT"/>
                <a:cs typeface="Tw Cen MT"/>
              </a:rPr>
              <a:t> </a:t>
            </a:r>
            <a:r>
              <a:rPr sz="2000" spc="-10" dirty="0">
                <a:solidFill>
                  <a:srgbClr val="27527D"/>
                </a:solidFill>
                <a:latin typeface="Tw Cen MT"/>
                <a:cs typeface="Tw Cen MT"/>
              </a:rPr>
              <a:t>PEDESTRIANS.</a:t>
            </a:r>
            <a:endParaRPr sz="2000">
              <a:latin typeface="Tw Cen MT"/>
              <a:cs typeface="Tw Cen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1215" rIns="0" bIns="0" rtlCol="0">
            <a:spAutoFit/>
          </a:bodyPr>
          <a:lstStyle/>
          <a:p>
            <a:pPr marL="2631440">
              <a:lnSpc>
                <a:spcPct val="100000"/>
              </a:lnSpc>
              <a:spcBef>
                <a:spcPts val="100"/>
              </a:spcBef>
            </a:pPr>
            <a:r>
              <a:rPr u="sng" dirty="0">
                <a:solidFill>
                  <a:srgbClr val="27527D"/>
                </a:solidFill>
                <a:uFill>
                  <a:solidFill>
                    <a:srgbClr val="27527D"/>
                  </a:solidFill>
                </a:uFill>
                <a:latin typeface="Times New Roman"/>
                <a:cs typeface="Times New Roman"/>
              </a:rPr>
              <a:t>PROJECT</a:t>
            </a:r>
            <a:r>
              <a:rPr dirty="0">
                <a:solidFill>
                  <a:srgbClr val="27527D"/>
                </a:solidFill>
                <a:latin typeface="Times New Roman"/>
                <a:cs typeface="Times New Roman"/>
              </a:rPr>
              <a:t> </a:t>
            </a:r>
            <a:r>
              <a:rPr u="sng" spc="-10" dirty="0">
                <a:solidFill>
                  <a:srgbClr val="27527D"/>
                </a:solidFill>
                <a:uFill>
                  <a:solidFill>
                    <a:srgbClr val="27527D"/>
                  </a:solidFill>
                </a:uFill>
                <a:latin typeface="Times New Roman"/>
                <a:cs typeface="Times New Roman"/>
              </a:rPr>
              <a:t>OBJECTIVE</a:t>
            </a:r>
            <a:r>
              <a:rPr b="0" spc="-10" dirty="0">
                <a:solidFill>
                  <a:srgbClr val="27527D"/>
                </a:solidFill>
                <a:latin typeface="Times New Roman"/>
                <a:cs typeface="Times New Roman"/>
              </a:rPr>
              <a:t>:</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12700" marR="5080">
              <a:lnSpc>
                <a:spcPct val="120000"/>
              </a:lnSpc>
              <a:spcBef>
                <a:spcPts val="100"/>
              </a:spcBef>
            </a:pPr>
            <a:r>
              <a:rPr sz="2800" dirty="0">
                <a:solidFill>
                  <a:srgbClr val="000000"/>
                </a:solidFill>
                <a:latin typeface="Times New Roman"/>
                <a:cs typeface="Times New Roman"/>
              </a:rPr>
              <a:t>The</a:t>
            </a:r>
            <a:r>
              <a:rPr sz="2800" spc="-75" dirty="0">
                <a:solidFill>
                  <a:srgbClr val="000000"/>
                </a:solidFill>
                <a:latin typeface="Times New Roman"/>
                <a:cs typeface="Times New Roman"/>
              </a:rPr>
              <a:t> </a:t>
            </a:r>
            <a:r>
              <a:rPr sz="2800" dirty="0">
                <a:solidFill>
                  <a:srgbClr val="000000"/>
                </a:solidFill>
                <a:latin typeface="Times New Roman"/>
                <a:cs typeface="Times New Roman"/>
              </a:rPr>
              <a:t>main</a:t>
            </a:r>
            <a:r>
              <a:rPr sz="2800" spc="-60" dirty="0">
                <a:solidFill>
                  <a:srgbClr val="000000"/>
                </a:solidFill>
                <a:latin typeface="Times New Roman"/>
                <a:cs typeface="Times New Roman"/>
              </a:rPr>
              <a:t> </a:t>
            </a:r>
            <a:r>
              <a:rPr sz="2800" dirty="0">
                <a:solidFill>
                  <a:srgbClr val="000000"/>
                </a:solidFill>
                <a:latin typeface="Times New Roman"/>
                <a:cs typeface="Times New Roman"/>
              </a:rPr>
              <a:t>objective</a:t>
            </a:r>
            <a:r>
              <a:rPr sz="2800" spc="-95" dirty="0">
                <a:solidFill>
                  <a:srgbClr val="000000"/>
                </a:solidFill>
                <a:latin typeface="Times New Roman"/>
                <a:cs typeface="Times New Roman"/>
              </a:rPr>
              <a:t> </a:t>
            </a:r>
            <a:r>
              <a:rPr sz="2800" dirty="0">
                <a:solidFill>
                  <a:srgbClr val="000000"/>
                </a:solidFill>
                <a:latin typeface="Times New Roman"/>
                <a:cs typeface="Times New Roman"/>
              </a:rPr>
              <a:t>of</a:t>
            </a:r>
            <a:r>
              <a:rPr sz="2800" spc="-60" dirty="0">
                <a:solidFill>
                  <a:srgbClr val="000000"/>
                </a:solidFill>
                <a:latin typeface="Times New Roman"/>
                <a:cs typeface="Times New Roman"/>
              </a:rPr>
              <a:t> </a:t>
            </a:r>
            <a:r>
              <a:rPr sz="2800" dirty="0">
                <a:solidFill>
                  <a:srgbClr val="000000"/>
                </a:solidFill>
                <a:latin typeface="Times New Roman"/>
                <a:cs typeface="Times New Roman"/>
              </a:rPr>
              <a:t>the</a:t>
            </a:r>
            <a:r>
              <a:rPr sz="2800" spc="-75" dirty="0">
                <a:solidFill>
                  <a:srgbClr val="000000"/>
                </a:solidFill>
                <a:latin typeface="Times New Roman"/>
                <a:cs typeface="Times New Roman"/>
              </a:rPr>
              <a:t> </a:t>
            </a:r>
            <a:r>
              <a:rPr sz="2800" dirty="0">
                <a:solidFill>
                  <a:srgbClr val="000000"/>
                </a:solidFill>
                <a:latin typeface="Times New Roman"/>
                <a:cs typeface="Times New Roman"/>
              </a:rPr>
              <a:t>traffic</a:t>
            </a:r>
            <a:r>
              <a:rPr sz="2800" spc="-70" dirty="0">
                <a:solidFill>
                  <a:srgbClr val="000000"/>
                </a:solidFill>
                <a:latin typeface="Times New Roman"/>
                <a:cs typeface="Times New Roman"/>
              </a:rPr>
              <a:t> </a:t>
            </a:r>
            <a:r>
              <a:rPr sz="2800" dirty="0">
                <a:solidFill>
                  <a:srgbClr val="000000"/>
                </a:solidFill>
                <a:latin typeface="Times New Roman"/>
                <a:cs typeface="Times New Roman"/>
              </a:rPr>
              <a:t>management</a:t>
            </a:r>
            <a:r>
              <a:rPr sz="2800" spc="-50" dirty="0">
                <a:solidFill>
                  <a:srgbClr val="000000"/>
                </a:solidFill>
                <a:latin typeface="Times New Roman"/>
                <a:cs typeface="Times New Roman"/>
              </a:rPr>
              <a:t> </a:t>
            </a:r>
            <a:r>
              <a:rPr sz="2800" dirty="0">
                <a:solidFill>
                  <a:srgbClr val="000000"/>
                </a:solidFill>
                <a:latin typeface="Times New Roman"/>
                <a:cs typeface="Times New Roman"/>
              </a:rPr>
              <a:t>system</a:t>
            </a:r>
            <a:r>
              <a:rPr sz="2800" spc="-85" dirty="0">
                <a:solidFill>
                  <a:srgbClr val="000000"/>
                </a:solidFill>
                <a:latin typeface="Times New Roman"/>
                <a:cs typeface="Times New Roman"/>
              </a:rPr>
              <a:t> </a:t>
            </a:r>
            <a:r>
              <a:rPr sz="2800" dirty="0">
                <a:solidFill>
                  <a:srgbClr val="000000"/>
                </a:solidFill>
                <a:latin typeface="Times New Roman"/>
                <a:cs typeface="Times New Roman"/>
              </a:rPr>
              <a:t>is</a:t>
            </a:r>
            <a:r>
              <a:rPr sz="2800" spc="-70" dirty="0">
                <a:solidFill>
                  <a:srgbClr val="000000"/>
                </a:solidFill>
                <a:latin typeface="Times New Roman"/>
                <a:cs typeface="Times New Roman"/>
              </a:rPr>
              <a:t> </a:t>
            </a:r>
            <a:r>
              <a:rPr sz="2800" dirty="0">
                <a:solidFill>
                  <a:srgbClr val="000000"/>
                </a:solidFill>
                <a:latin typeface="Times New Roman"/>
                <a:cs typeface="Times New Roman"/>
              </a:rPr>
              <a:t>to</a:t>
            </a:r>
            <a:r>
              <a:rPr sz="2800" spc="-75" dirty="0">
                <a:solidFill>
                  <a:srgbClr val="000000"/>
                </a:solidFill>
                <a:latin typeface="Times New Roman"/>
                <a:cs typeface="Times New Roman"/>
              </a:rPr>
              <a:t> </a:t>
            </a:r>
            <a:r>
              <a:rPr sz="2800" spc="-10" dirty="0">
                <a:solidFill>
                  <a:srgbClr val="000000"/>
                </a:solidFill>
                <a:latin typeface="Times New Roman"/>
                <a:cs typeface="Times New Roman"/>
              </a:rPr>
              <a:t>monitoring </a:t>
            </a:r>
            <a:r>
              <a:rPr sz="2800" dirty="0">
                <a:solidFill>
                  <a:srgbClr val="000000"/>
                </a:solidFill>
                <a:latin typeface="Times New Roman"/>
                <a:cs typeface="Times New Roman"/>
              </a:rPr>
              <a:t>system</a:t>
            </a:r>
            <a:r>
              <a:rPr sz="2800" spc="-70" dirty="0">
                <a:solidFill>
                  <a:srgbClr val="000000"/>
                </a:solidFill>
                <a:latin typeface="Times New Roman"/>
                <a:cs typeface="Times New Roman"/>
              </a:rPr>
              <a:t> </a:t>
            </a:r>
            <a:r>
              <a:rPr sz="2800" dirty="0">
                <a:solidFill>
                  <a:srgbClr val="000000"/>
                </a:solidFill>
                <a:latin typeface="Times New Roman"/>
                <a:cs typeface="Times New Roman"/>
              </a:rPr>
              <a:t>is</a:t>
            </a:r>
            <a:r>
              <a:rPr sz="2800" spc="-55" dirty="0">
                <a:solidFill>
                  <a:srgbClr val="000000"/>
                </a:solidFill>
                <a:latin typeface="Times New Roman"/>
                <a:cs typeface="Times New Roman"/>
              </a:rPr>
              <a:t> </a:t>
            </a:r>
            <a:r>
              <a:rPr sz="2800" dirty="0">
                <a:solidFill>
                  <a:srgbClr val="000000"/>
                </a:solidFill>
                <a:latin typeface="Times New Roman"/>
                <a:cs typeface="Times New Roman"/>
              </a:rPr>
              <a:t>to</a:t>
            </a:r>
            <a:r>
              <a:rPr sz="2800" spc="-65" dirty="0">
                <a:solidFill>
                  <a:srgbClr val="000000"/>
                </a:solidFill>
                <a:latin typeface="Times New Roman"/>
                <a:cs typeface="Times New Roman"/>
              </a:rPr>
              <a:t> </a:t>
            </a:r>
            <a:r>
              <a:rPr sz="2800" dirty="0">
                <a:solidFill>
                  <a:srgbClr val="000000"/>
                </a:solidFill>
                <a:latin typeface="Times New Roman"/>
                <a:cs typeface="Times New Roman"/>
              </a:rPr>
              <a:t>manage</a:t>
            </a:r>
            <a:r>
              <a:rPr sz="2800" spc="-40" dirty="0">
                <a:solidFill>
                  <a:srgbClr val="000000"/>
                </a:solidFill>
                <a:latin typeface="Times New Roman"/>
                <a:cs typeface="Times New Roman"/>
              </a:rPr>
              <a:t> </a:t>
            </a:r>
            <a:r>
              <a:rPr sz="2800" dirty="0">
                <a:solidFill>
                  <a:srgbClr val="000000"/>
                </a:solidFill>
                <a:latin typeface="Times New Roman"/>
                <a:cs typeface="Times New Roman"/>
              </a:rPr>
              <a:t>the</a:t>
            </a:r>
            <a:r>
              <a:rPr sz="2800" spc="-80" dirty="0">
                <a:solidFill>
                  <a:srgbClr val="000000"/>
                </a:solidFill>
                <a:latin typeface="Times New Roman"/>
                <a:cs typeface="Times New Roman"/>
              </a:rPr>
              <a:t> </a:t>
            </a:r>
            <a:r>
              <a:rPr sz="2800" dirty="0">
                <a:solidFill>
                  <a:srgbClr val="000000"/>
                </a:solidFill>
                <a:latin typeface="Times New Roman"/>
                <a:cs typeface="Times New Roman"/>
              </a:rPr>
              <a:t>details</a:t>
            </a:r>
            <a:r>
              <a:rPr sz="2800" spc="-55" dirty="0">
                <a:solidFill>
                  <a:srgbClr val="000000"/>
                </a:solidFill>
                <a:latin typeface="Times New Roman"/>
                <a:cs typeface="Times New Roman"/>
              </a:rPr>
              <a:t> </a:t>
            </a:r>
            <a:r>
              <a:rPr sz="2800" dirty="0">
                <a:solidFill>
                  <a:srgbClr val="000000"/>
                </a:solidFill>
                <a:latin typeface="Times New Roman"/>
                <a:cs typeface="Times New Roman"/>
              </a:rPr>
              <a:t>of</a:t>
            </a:r>
            <a:r>
              <a:rPr sz="2800" spc="-60" dirty="0">
                <a:solidFill>
                  <a:srgbClr val="000000"/>
                </a:solidFill>
                <a:latin typeface="Times New Roman"/>
                <a:cs typeface="Times New Roman"/>
              </a:rPr>
              <a:t> </a:t>
            </a:r>
            <a:r>
              <a:rPr sz="2800" dirty="0">
                <a:solidFill>
                  <a:srgbClr val="000000"/>
                </a:solidFill>
                <a:latin typeface="Times New Roman"/>
                <a:cs typeface="Times New Roman"/>
              </a:rPr>
              <a:t>vehicle</a:t>
            </a:r>
            <a:r>
              <a:rPr sz="2800" spc="-75" dirty="0">
                <a:solidFill>
                  <a:srgbClr val="000000"/>
                </a:solidFill>
                <a:latin typeface="Times New Roman"/>
                <a:cs typeface="Times New Roman"/>
              </a:rPr>
              <a:t> </a:t>
            </a:r>
            <a:r>
              <a:rPr sz="2800" spc="-10" dirty="0">
                <a:solidFill>
                  <a:srgbClr val="000000"/>
                </a:solidFill>
                <a:latin typeface="Times New Roman"/>
                <a:cs typeface="Times New Roman"/>
              </a:rPr>
              <a:t>types,routes,length,traffic polices,traffic.It</a:t>
            </a:r>
            <a:r>
              <a:rPr sz="2800" spc="-80" dirty="0">
                <a:solidFill>
                  <a:srgbClr val="000000"/>
                </a:solidFill>
                <a:latin typeface="Times New Roman"/>
                <a:cs typeface="Times New Roman"/>
              </a:rPr>
              <a:t> </a:t>
            </a:r>
            <a:r>
              <a:rPr sz="2800" dirty="0">
                <a:solidFill>
                  <a:srgbClr val="000000"/>
                </a:solidFill>
                <a:latin typeface="Times New Roman"/>
                <a:cs typeface="Times New Roman"/>
              </a:rPr>
              <a:t>manages</a:t>
            </a:r>
            <a:r>
              <a:rPr sz="2800" spc="-70" dirty="0">
                <a:solidFill>
                  <a:srgbClr val="000000"/>
                </a:solidFill>
                <a:latin typeface="Times New Roman"/>
                <a:cs typeface="Times New Roman"/>
              </a:rPr>
              <a:t> </a:t>
            </a:r>
            <a:r>
              <a:rPr sz="2800" dirty="0">
                <a:solidFill>
                  <a:srgbClr val="000000"/>
                </a:solidFill>
                <a:latin typeface="Times New Roman"/>
                <a:cs typeface="Times New Roman"/>
              </a:rPr>
              <a:t>all</a:t>
            </a:r>
            <a:r>
              <a:rPr sz="2800" spc="-85" dirty="0">
                <a:solidFill>
                  <a:srgbClr val="000000"/>
                </a:solidFill>
                <a:latin typeface="Times New Roman"/>
                <a:cs typeface="Times New Roman"/>
              </a:rPr>
              <a:t> </a:t>
            </a:r>
            <a:r>
              <a:rPr sz="2800" dirty="0">
                <a:solidFill>
                  <a:srgbClr val="000000"/>
                </a:solidFill>
                <a:latin typeface="Times New Roman"/>
                <a:cs typeface="Times New Roman"/>
              </a:rPr>
              <a:t>the</a:t>
            </a:r>
            <a:r>
              <a:rPr sz="2800" spc="-80" dirty="0">
                <a:solidFill>
                  <a:srgbClr val="000000"/>
                </a:solidFill>
                <a:latin typeface="Times New Roman"/>
                <a:cs typeface="Times New Roman"/>
              </a:rPr>
              <a:t> </a:t>
            </a:r>
            <a:r>
              <a:rPr sz="2800" dirty="0">
                <a:solidFill>
                  <a:srgbClr val="000000"/>
                </a:solidFill>
                <a:latin typeface="Times New Roman"/>
                <a:cs typeface="Times New Roman"/>
              </a:rPr>
              <a:t>information</a:t>
            </a:r>
            <a:r>
              <a:rPr sz="2800" spc="-85" dirty="0">
                <a:solidFill>
                  <a:srgbClr val="000000"/>
                </a:solidFill>
                <a:latin typeface="Times New Roman"/>
                <a:cs typeface="Times New Roman"/>
              </a:rPr>
              <a:t> </a:t>
            </a:r>
            <a:r>
              <a:rPr sz="2800" dirty="0">
                <a:solidFill>
                  <a:srgbClr val="000000"/>
                </a:solidFill>
                <a:latin typeface="Times New Roman"/>
                <a:cs typeface="Times New Roman"/>
              </a:rPr>
              <a:t>about</a:t>
            </a:r>
            <a:r>
              <a:rPr sz="2800" spc="-85" dirty="0">
                <a:solidFill>
                  <a:srgbClr val="000000"/>
                </a:solidFill>
                <a:latin typeface="Times New Roman"/>
                <a:cs typeface="Times New Roman"/>
              </a:rPr>
              <a:t> </a:t>
            </a:r>
            <a:r>
              <a:rPr sz="2800" dirty="0">
                <a:solidFill>
                  <a:srgbClr val="000000"/>
                </a:solidFill>
                <a:latin typeface="Times New Roman"/>
                <a:cs typeface="Times New Roman"/>
              </a:rPr>
              <a:t>vehicles</a:t>
            </a:r>
            <a:r>
              <a:rPr sz="2800" spc="-95" dirty="0">
                <a:solidFill>
                  <a:srgbClr val="000000"/>
                </a:solidFill>
                <a:latin typeface="Times New Roman"/>
                <a:cs typeface="Times New Roman"/>
              </a:rPr>
              <a:t> </a:t>
            </a:r>
            <a:r>
              <a:rPr sz="2800" spc="-10" dirty="0">
                <a:solidFill>
                  <a:srgbClr val="000000"/>
                </a:solidFill>
                <a:latin typeface="Times New Roman"/>
                <a:cs typeface="Times New Roman"/>
              </a:rPr>
              <a:t>types</a:t>
            </a:r>
            <a:endParaRPr sz="2800">
              <a:latin typeface="Times New Roman"/>
              <a:cs typeface="Times New Roman"/>
            </a:endParaRPr>
          </a:p>
          <a:p>
            <a:pPr marL="12700">
              <a:lnSpc>
                <a:spcPct val="100000"/>
              </a:lnSpc>
              <a:spcBef>
                <a:spcPts val="675"/>
              </a:spcBef>
            </a:pPr>
            <a:r>
              <a:rPr sz="2800" spc="-10" dirty="0">
                <a:solidFill>
                  <a:srgbClr val="000000"/>
                </a:solidFill>
                <a:latin typeface="Times New Roman"/>
                <a:cs typeface="Times New Roman"/>
              </a:rPr>
              <a:t>,divertions,traffic,vehicle</a:t>
            </a:r>
            <a:r>
              <a:rPr sz="2800" spc="-100" dirty="0">
                <a:solidFill>
                  <a:srgbClr val="000000"/>
                </a:solidFill>
                <a:latin typeface="Times New Roman"/>
                <a:cs typeface="Times New Roman"/>
              </a:rPr>
              <a:t> </a:t>
            </a:r>
            <a:r>
              <a:rPr sz="2800" spc="-10" dirty="0">
                <a:solidFill>
                  <a:srgbClr val="000000"/>
                </a:solidFill>
                <a:latin typeface="Times New Roman"/>
                <a:cs typeface="Times New Roman"/>
              </a:rPr>
              <a:t>types.</a:t>
            </a:r>
            <a:endParaRPr sz="28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1215" rIns="0" bIns="0" rtlCol="0">
            <a:spAutoFit/>
          </a:bodyPr>
          <a:lstStyle/>
          <a:p>
            <a:pPr marL="2933065">
              <a:lnSpc>
                <a:spcPct val="100000"/>
              </a:lnSpc>
              <a:spcBef>
                <a:spcPts val="100"/>
              </a:spcBef>
            </a:pPr>
            <a:r>
              <a:rPr b="0" dirty="0">
                <a:solidFill>
                  <a:srgbClr val="27527D"/>
                </a:solidFill>
                <a:latin typeface="Times New Roman"/>
                <a:cs typeface="Times New Roman"/>
              </a:rPr>
              <a:t>IOT</a:t>
            </a:r>
            <a:r>
              <a:rPr b="0" spc="-55" dirty="0">
                <a:solidFill>
                  <a:srgbClr val="27527D"/>
                </a:solidFill>
                <a:latin typeface="Times New Roman"/>
                <a:cs typeface="Times New Roman"/>
              </a:rPr>
              <a:t> </a:t>
            </a:r>
            <a:r>
              <a:rPr b="0" dirty="0">
                <a:solidFill>
                  <a:srgbClr val="27527D"/>
                </a:solidFill>
                <a:latin typeface="Times New Roman"/>
                <a:cs typeface="Times New Roman"/>
              </a:rPr>
              <a:t>SENSOR</a:t>
            </a:r>
            <a:r>
              <a:rPr b="0" spc="-10" dirty="0">
                <a:solidFill>
                  <a:srgbClr val="27527D"/>
                </a:solidFill>
                <a:latin typeface="Times New Roman"/>
                <a:cs typeface="Times New Roman"/>
              </a:rPr>
              <a:t> DESIGN</a:t>
            </a:r>
          </a:p>
        </p:txBody>
      </p:sp>
      <p:grpSp>
        <p:nvGrpSpPr>
          <p:cNvPr id="3" name="object 3"/>
          <p:cNvGrpSpPr/>
          <p:nvPr/>
        </p:nvGrpSpPr>
        <p:grpSpPr>
          <a:xfrm>
            <a:off x="0" y="1918716"/>
            <a:ext cx="12192000" cy="4939665"/>
            <a:chOff x="0" y="1918716"/>
            <a:chExt cx="12192000" cy="4939665"/>
          </a:xfrm>
        </p:grpSpPr>
        <p:pic>
          <p:nvPicPr>
            <p:cNvPr id="4" name="object 4"/>
            <p:cNvPicPr/>
            <p:nvPr/>
          </p:nvPicPr>
          <p:blipFill>
            <a:blip r:embed="rId2" cstate="print"/>
            <a:stretch>
              <a:fillRect/>
            </a:stretch>
          </p:blipFill>
          <p:spPr>
            <a:xfrm>
              <a:off x="5542788" y="4934710"/>
              <a:ext cx="6649211" cy="1923288"/>
            </a:xfrm>
            <a:prstGeom prst="rect">
              <a:avLst/>
            </a:prstGeom>
          </p:spPr>
        </p:pic>
        <p:pic>
          <p:nvPicPr>
            <p:cNvPr id="5" name="object 5"/>
            <p:cNvPicPr/>
            <p:nvPr/>
          </p:nvPicPr>
          <p:blipFill>
            <a:blip r:embed="rId3" cstate="print"/>
            <a:stretch>
              <a:fillRect/>
            </a:stretch>
          </p:blipFill>
          <p:spPr>
            <a:xfrm>
              <a:off x="5556503" y="1918716"/>
              <a:ext cx="6635496" cy="3485388"/>
            </a:xfrm>
            <a:prstGeom prst="rect">
              <a:avLst/>
            </a:prstGeom>
          </p:spPr>
        </p:pic>
        <p:pic>
          <p:nvPicPr>
            <p:cNvPr id="6" name="object 6"/>
            <p:cNvPicPr/>
            <p:nvPr/>
          </p:nvPicPr>
          <p:blipFill>
            <a:blip r:embed="rId4" cstate="print"/>
            <a:stretch>
              <a:fillRect/>
            </a:stretch>
          </p:blipFill>
          <p:spPr>
            <a:xfrm>
              <a:off x="5786628" y="2148840"/>
              <a:ext cx="6265164" cy="3025140"/>
            </a:xfrm>
            <a:prstGeom prst="rect">
              <a:avLst/>
            </a:prstGeom>
          </p:spPr>
        </p:pic>
        <p:pic>
          <p:nvPicPr>
            <p:cNvPr id="7" name="object 7"/>
            <p:cNvPicPr/>
            <p:nvPr/>
          </p:nvPicPr>
          <p:blipFill>
            <a:blip r:embed="rId5" cstate="print"/>
            <a:stretch>
              <a:fillRect/>
            </a:stretch>
          </p:blipFill>
          <p:spPr>
            <a:xfrm>
              <a:off x="0" y="4934710"/>
              <a:ext cx="5725668" cy="1923288"/>
            </a:xfrm>
            <a:prstGeom prst="rect">
              <a:avLst/>
            </a:prstGeom>
          </p:spPr>
        </p:pic>
        <p:pic>
          <p:nvPicPr>
            <p:cNvPr id="8" name="object 8"/>
            <p:cNvPicPr/>
            <p:nvPr/>
          </p:nvPicPr>
          <p:blipFill>
            <a:blip r:embed="rId6" cstate="print"/>
            <a:stretch>
              <a:fillRect/>
            </a:stretch>
          </p:blipFill>
          <p:spPr>
            <a:xfrm>
              <a:off x="0" y="1984248"/>
              <a:ext cx="5711952" cy="3419855"/>
            </a:xfrm>
            <a:prstGeom prst="rect">
              <a:avLst/>
            </a:prstGeom>
          </p:spPr>
        </p:pic>
        <p:pic>
          <p:nvPicPr>
            <p:cNvPr id="9" name="object 9"/>
            <p:cNvPicPr/>
            <p:nvPr/>
          </p:nvPicPr>
          <p:blipFill>
            <a:blip r:embed="rId7" cstate="print"/>
            <a:stretch>
              <a:fillRect/>
            </a:stretch>
          </p:blipFill>
          <p:spPr>
            <a:xfrm>
              <a:off x="140207" y="2214372"/>
              <a:ext cx="5341620" cy="2959608"/>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1215" rIns="0" bIns="0" rtlCol="0">
            <a:spAutoFit/>
          </a:bodyPr>
          <a:lstStyle/>
          <a:p>
            <a:pPr marL="2146300">
              <a:lnSpc>
                <a:spcPct val="100000"/>
              </a:lnSpc>
              <a:spcBef>
                <a:spcPts val="100"/>
              </a:spcBef>
            </a:pPr>
            <a:r>
              <a:rPr b="0" spc="-30" dirty="0">
                <a:solidFill>
                  <a:srgbClr val="27527D"/>
                </a:solidFill>
                <a:latin typeface="Times New Roman"/>
                <a:cs typeface="Times New Roman"/>
              </a:rPr>
              <a:t>PLATFORM</a:t>
            </a:r>
            <a:r>
              <a:rPr b="0" spc="-155" dirty="0">
                <a:solidFill>
                  <a:srgbClr val="27527D"/>
                </a:solidFill>
                <a:latin typeface="Times New Roman"/>
                <a:cs typeface="Times New Roman"/>
              </a:rPr>
              <a:t> </a:t>
            </a:r>
            <a:r>
              <a:rPr b="0" spc="-20" dirty="0">
                <a:solidFill>
                  <a:srgbClr val="27527D"/>
                </a:solidFill>
                <a:latin typeface="Times New Roman"/>
                <a:cs typeface="Times New Roman"/>
              </a:rPr>
              <a:t>DEVELOPMENT:</a:t>
            </a:r>
          </a:p>
        </p:txBody>
      </p:sp>
      <p:grpSp>
        <p:nvGrpSpPr>
          <p:cNvPr id="3" name="object 3"/>
          <p:cNvGrpSpPr/>
          <p:nvPr/>
        </p:nvGrpSpPr>
        <p:grpSpPr>
          <a:xfrm>
            <a:off x="4283964" y="3453384"/>
            <a:ext cx="2388235" cy="1324610"/>
            <a:chOff x="4283964" y="3453384"/>
            <a:chExt cx="2388235" cy="1324610"/>
          </a:xfrm>
        </p:grpSpPr>
        <p:sp>
          <p:nvSpPr>
            <p:cNvPr id="4" name="object 4"/>
            <p:cNvSpPr/>
            <p:nvPr/>
          </p:nvSpPr>
          <p:spPr>
            <a:xfrm>
              <a:off x="4291584" y="3461004"/>
              <a:ext cx="2372995" cy="1309370"/>
            </a:xfrm>
            <a:custGeom>
              <a:avLst/>
              <a:gdLst/>
              <a:ahLst/>
              <a:cxnLst/>
              <a:rect l="l" t="t" r="r" b="b"/>
              <a:pathLst>
                <a:path w="2372995" h="1309370">
                  <a:moveTo>
                    <a:pt x="0" y="1309116"/>
                  </a:moveTo>
                  <a:lnTo>
                    <a:pt x="2372867" y="1309116"/>
                  </a:lnTo>
                  <a:lnTo>
                    <a:pt x="2372867" y="0"/>
                  </a:lnTo>
                  <a:lnTo>
                    <a:pt x="0" y="0"/>
                  </a:lnTo>
                  <a:lnTo>
                    <a:pt x="0" y="1309116"/>
                  </a:lnTo>
                  <a:close/>
                </a:path>
              </a:pathLst>
            </a:custGeom>
            <a:ln w="15240">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4507738" y="3900805"/>
              <a:ext cx="2010029" cy="307848"/>
            </a:xfrm>
            <a:prstGeom prst="rect">
              <a:avLst/>
            </a:prstGeom>
          </p:spPr>
        </p:pic>
      </p:grpSp>
      <p:sp>
        <p:nvSpPr>
          <p:cNvPr id="6" name="object 6"/>
          <p:cNvSpPr txBox="1"/>
          <p:nvPr/>
        </p:nvSpPr>
        <p:spPr>
          <a:xfrm>
            <a:off x="4468367" y="2147316"/>
            <a:ext cx="2019300" cy="765175"/>
          </a:xfrm>
          <a:prstGeom prst="rect">
            <a:avLst/>
          </a:prstGeom>
          <a:ln w="15240">
            <a:solidFill>
              <a:srgbClr val="FFFFFF"/>
            </a:solidFill>
          </a:ln>
        </p:spPr>
        <p:txBody>
          <a:bodyPr vert="horz" wrap="square" lIns="0" tIns="0" rIns="0" bIns="0" rtlCol="0">
            <a:spAutoFit/>
          </a:bodyPr>
          <a:lstStyle/>
          <a:p>
            <a:pPr>
              <a:lnSpc>
                <a:spcPct val="100000"/>
              </a:lnSpc>
            </a:pPr>
            <a:endParaRPr sz="1550">
              <a:latin typeface="Times New Roman"/>
              <a:cs typeface="Times New Roman"/>
            </a:endParaRPr>
          </a:p>
          <a:p>
            <a:pPr marL="492125">
              <a:lnSpc>
                <a:spcPct val="100000"/>
              </a:lnSpc>
            </a:pPr>
            <a:r>
              <a:rPr sz="1800" spc="-10" dirty="0">
                <a:latin typeface="Tw Cen MT"/>
                <a:cs typeface="Tw Cen MT"/>
              </a:rPr>
              <a:t>CAMERA</a:t>
            </a:r>
            <a:endParaRPr sz="1800">
              <a:latin typeface="Tw Cen MT"/>
              <a:cs typeface="Tw Cen MT"/>
            </a:endParaRPr>
          </a:p>
        </p:txBody>
      </p:sp>
      <p:sp>
        <p:nvSpPr>
          <p:cNvPr id="7" name="object 7"/>
          <p:cNvSpPr txBox="1"/>
          <p:nvPr/>
        </p:nvSpPr>
        <p:spPr>
          <a:xfrm>
            <a:off x="7612380" y="3646932"/>
            <a:ext cx="1993900" cy="767080"/>
          </a:xfrm>
          <a:prstGeom prst="rect">
            <a:avLst/>
          </a:prstGeom>
          <a:ln w="15240">
            <a:solidFill>
              <a:srgbClr val="FFFFFF"/>
            </a:solidFill>
          </a:ln>
        </p:spPr>
        <p:txBody>
          <a:bodyPr vert="horz" wrap="square" lIns="0" tIns="6350" rIns="0" bIns="0" rtlCol="0">
            <a:spAutoFit/>
          </a:bodyPr>
          <a:lstStyle/>
          <a:p>
            <a:pPr>
              <a:lnSpc>
                <a:spcPct val="100000"/>
              </a:lnSpc>
              <a:spcBef>
                <a:spcPts val="50"/>
              </a:spcBef>
            </a:pPr>
            <a:endParaRPr sz="1700">
              <a:latin typeface="Times New Roman"/>
              <a:cs typeface="Times New Roman"/>
            </a:endParaRPr>
          </a:p>
          <a:p>
            <a:pPr marL="240029">
              <a:lnSpc>
                <a:spcPct val="100000"/>
              </a:lnSpc>
            </a:pPr>
            <a:r>
              <a:rPr sz="1800" dirty="0">
                <a:latin typeface="Tw Cen MT"/>
                <a:cs typeface="Tw Cen MT"/>
              </a:rPr>
              <a:t>IR</a:t>
            </a:r>
            <a:r>
              <a:rPr sz="1800" spc="5" dirty="0">
                <a:latin typeface="Tw Cen MT"/>
                <a:cs typeface="Tw Cen MT"/>
              </a:rPr>
              <a:t> </a:t>
            </a:r>
            <a:r>
              <a:rPr sz="1800" spc="-10" dirty="0">
                <a:latin typeface="Tw Cen MT"/>
                <a:cs typeface="Tw Cen MT"/>
              </a:rPr>
              <a:t>SENSOR</a:t>
            </a:r>
            <a:endParaRPr sz="1800">
              <a:latin typeface="Tw Cen MT"/>
              <a:cs typeface="Tw Cen MT"/>
            </a:endParaRPr>
          </a:p>
        </p:txBody>
      </p:sp>
      <p:sp>
        <p:nvSpPr>
          <p:cNvPr id="8" name="object 8"/>
          <p:cNvSpPr txBox="1"/>
          <p:nvPr/>
        </p:nvSpPr>
        <p:spPr>
          <a:xfrm>
            <a:off x="1705355" y="3732276"/>
            <a:ext cx="1828800" cy="767080"/>
          </a:xfrm>
          <a:prstGeom prst="rect">
            <a:avLst/>
          </a:prstGeom>
          <a:ln w="15240">
            <a:solidFill>
              <a:srgbClr val="FFFFFF"/>
            </a:solidFill>
          </a:ln>
        </p:spPr>
        <p:txBody>
          <a:bodyPr vert="horz" wrap="square" lIns="0" tIns="147955" rIns="0" bIns="0" rtlCol="0">
            <a:spAutoFit/>
          </a:bodyPr>
          <a:lstStyle/>
          <a:p>
            <a:pPr marL="280670">
              <a:lnSpc>
                <a:spcPct val="100000"/>
              </a:lnSpc>
              <a:spcBef>
                <a:spcPts val="1165"/>
              </a:spcBef>
            </a:pPr>
            <a:r>
              <a:rPr sz="1800" spc="-10" dirty="0">
                <a:latin typeface="Tw Cen MT"/>
                <a:cs typeface="Tw Cen MT"/>
              </a:rPr>
              <a:t>RESISTORS</a:t>
            </a:r>
            <a:endParaRPr sz="1800">
              <a:latin typeface="Tw Cen MT"/>
              <a:cs typeface="Tw Cen MT"/>
            </a:endParaRPr>
          </a:p>
        </p:txBody>
      </p:sp>
      <p:sp>
        <p:nvSpPr>
          <p:cNvPr id="9" name="object 9"/>
          <p:cNvSpPr txBox="1"/>
          <p:nvPr/>
        </p:nvSpPr>
        <p:spPr>
          <a:xfrm>
            <a:off x="4468367" y="5527547"/>
            <a:ext cx="2019300" cy="695325"/>
          </a:xfrm>
          <a:prstGeom prst="rect">
            <a:avLst/>
          </a:prstGeom>
          <a:ln w="15240">
            <a:solidFill>
              <a:srgbClr val="FFFFFF"/>
            </a:solidFill>
          </a:ln>
        </p:spPr>
        <p:txBody>
          <a:bodyPr vert="horz" wrap="square" lIns="0" tIns="154305" rIns="0" bIns="0" rtlCol="0">
            <a:spAutoFit/>
          </a:bodyPr>
          <a:lstStyle/>
          <a:p>
            <a:pPr marR="90170" algn="ctr">
              <a:lnSpc>
                <a:spcPct val="100000"/>
              </a:lnSpc>
              <a:spcBef>
                <a:spcPts val="1215"/>
              </a:spcBef>
            </a:pPr>
            <a:r>
              <a:rPr sz="1800" spc="-10" dirty="0">
                <a:latin typeface="Tw Cen MT"/>
                <a:cs typeface="Tw Cen MT"/>
              </a:rPr>
              <a:t>LED’S</a:t>
            </a:r>
            <a:endParaRPr sz="1800">
              <a:latin typeface="Tw Cen MT"/>
              <a:cs typeface="Tw Cen MT"/>
            </a:endParaRPr>
          </a:p>
        </p:txBody>
      </p:sp>
      <p:sp>
        <p:nvSpPr>
          <p:cNvPr id="10" name="object 10"/>
          <p:cNvSpPr/>
          <p:nvPr/>
        </p:nvSpPr>
        <p:spPr>
          <a:xfrm>
            <a:off x="3534155" y="2912364"/>
            <a:ext cx="4077970" cy="2615565"/>
          </a:xfrm>
          <a:custGeom>
            <a:avLst/>
            <a:gdLst/>
            <a:ahLst/>
            <a:cxnLst/>
            <a:rect l="l" t="t" r="r" b="b"/>
            <a:pathLst>
              <a:path w="4077970" h="2615565">
                <a:moveTo>
                  <a:pt x="1944624" y="0"/>
                </a:moveTo>
                <a:lnTo>
                  <a:pt x="1944624" y="548386"/>
                </a:lnTo>
              </a:path>
              <a:path w="4077970" h="2615565">
                <a:moveTo>
                  <a:pt x="0" y="1203960"/>
                </a:moveTo>
                <a:lnTo>
                  <a:pt x="757936" y="1203960"/>
                </a:lnTo>
              </a:path>
              <a:path w="4077970" h="2615565">
                <a:moveTo>
                  <a:pt x="1944624" y="1857756"/>
                </a:moveTo>
                <a:lnTo>
                  <a:pt x="1944624" y="2615565"/>
                </a:lnTo>
              </a:path>
              <a:path w="4077970" h="2615565">
                <a:moveTo>
                  <a:pt x="4077589" y="1203960"/>
                </a:moveTo>
                <a:lnTo>
                  <a:pt x="3130296" y="1203960"/>
                </a:lnTo>
              </a:path>
            </a:pathLst>
          </a:custGeom>
          <a:ln w="9144">
            <a:solidFill>
              <a:srgbClr val="DD54DD"/>
            </a:solidFill>
          </a:ln>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TotalTime>
  <Words>1980</Words>
  <Application>Microsoft Office PowerPoint</Application>
  <PresentationFormat>Widescreen</PresentationFormat>
  <Paragraphs>249</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Alison</vt:lpstr>
      <vt:lpstr>Arial</vt:lpstr>
      <vt:lpstr>Bremen Bd BT</vt:lpstr>
      <vt:lpstr>Brush Script MT</vt:lpstr>
      <vt:lpstr>Calibri</vt:lpstr>
      <vt:lpstr>Times New Roman</vt:lpstr>
      <vt:lpstr>Tw Cen MT</vt:lpstr>
      <vt:lpstr>Wingdings</vt:lpstr>
      <vt:lpstr>Office Theme</vt:lpstr>
      <vt:lpstr>PowerPoint Presentation</vt:lpstr>
      <vt:lpstr>TRAFFIC MANAGEMNET SYSTEM</vt:lpstr>
      <vt:lpstr>DESIGN THINKING</vt:lpstr>
      <vt:lpstr>INTRODUCTION</vt:lpstr>
      <vt:lpstr>PowerPoint Presentation</vt:lpstr>
      <vt:lpstr>PROJECT DEFINITION</vt:lpstr>
      <vt:lpstr>PROJECT OBJECTIVE:</vt:lpstr>
      <vt:lpstr>IOT SENSOR DESIGN</vt:lpstr>
      <vt:lpstr>PLATFORM DEVELOPMENT:</vt:lpstr>
      <vt:lpstr>DESIGN THINKING: IOT sensor device:</vt:lpstr>
      <vt:lpstr>IR SENSORS:</vt:lpstr>
      <vt:lpstr>ARDUINO UNO</vt:lpstr>
      <vt:lpstr>CAMERA</vt:lpstr>
      <vt:lpstr>PowerPoint Presentation</vt:lpstr>
      <vt:lpstr>PowerPoint Presentation</vt:lpstr>
      <vt:lpstr>PowerPoint Presentation</vt:lpstr>
      <vt:lpstr>PowerPoint Presentation</vt:lpstr>
      <vt:lpstr>JUST SAMPLE PROGRAM USING ONLY LED’S</vt:lpstr>
      <vt:lpstr>PROGRAM 2:</vt:lpstr>
      <vt:lpstr>Void loop() {</vt:lpstr>
      <vt:lpstr>OUTPUT(VIDEO):</vt:lpstr>
      <vt:lpstr>PROGRAM 3:</vt:lpstr>
      <vt:lpstr>CODING</vt:lpstr>
      <vt:lpstr>OUTPUT(IMAGE):</vt:lpstr>
      <vt:lpstr>CHART definition  :</vt:lpstr>
      <vt:lpstr>PowerPoint Presentation</vt:lpstr>
      <vt:lpstr>APPLICATION</vt:lpstr>
      <vt:lpstr>DISADVANTAGE: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Rajesh</dc:creator>
  <cp:lastModifiedBy>PC</cp:lastModifiedBy>
  <cp:revision>12</cp:revision>
  <dcterms:created xsi:type="dcterms:W3CDTF">2023-11-01T05:26:24Z</dcterms:created>
  <dcterms:modified xsi:type="dcterms:W3CDTF">2023-10-31T11:30:20Z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2023-10-31T00:00:00Z</vt:filetime>
  </property>
  <property fmtid="{D5CDD505-2E9C-101B-9397-08002B2CF9AE}" pid="3" name="Creator">
    <vt:lpwstr>Microsoft® PowerPoint® 2013</vt:lpwstr>
  </property>
  <property fmtid="{D5CDD505-2E9C-101B-9397-08002B2CF9AE}" pid="4" name="LastSaved">
    <vt:filetime>2023-11-01T00:00:00Z</vt:filetime>
  </property>
  <property fmtid="{D5CDD505-2E9C-101B-9397-08002B2CF9AE}" pid="5" name="Producer">
    <vt:lpwstr>Microsoft® PowerPoint® 2013</vt:lpwstr>
  </property>
</Properties>
</file>